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FEDBA4-88B5-4C7D-810D-0C07A300A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4920A6E-F17E-4DFC-BE24-38175FE44C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7BA1E2-E00D-4113-8FF8-C1DECA91D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39AA-DCA4-4470-ACB9-2B19173F4D28}" type="datetimeFigureOut">
              <a:rPr kumimoji="1" lang="ja-JP" altLang="en-US" smtClean="0"/>
              <a:t>2021/10/24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235E57-119A-423D-B3D2-178E060F4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B0EB3B-873C-4B9F-8310-BA3D5380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E4C1-6451-4501-8936-FFB6C2A0E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806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3B547A-82B2-4DEE-8F35-8F7695D6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6536825-F72F-478D-9D32-3C476014C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FAD5DD-3DBE-47CB-90E7-9857976D5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39AA-DCA4-4470-ACB9-2B19173F4D28}" type="datetimeFigureOut">
              <a:rPr kumimoji="1" lang="ja-JP" altLang="en-US" smtClean="0"/>
              <a:t>2021/10/24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A0BBF1-DD09-449B-8D78-55D36D49B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186535-E907-43D2-A3C7-1A6F0761B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E4C1-6451-4501-8936-FFB6C2A0E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67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2F6A9EF-BDB2-4A9D-8985-C6E18494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455D38-EE1C-40D4-90B7-2F0FA4639D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AE3CA4-95C9-4691-9845-2EE584025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39AA-DCA4-4470-ACB9-2B19173F4D28}" type="datetimeFigureOut">
              <a:rPr kumimoji="1" lang="ja-JP" altLang="en-US" smtClean="0"/>
              <a:t>2021/10/24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C6F61C-4D52-4564-9C5F-21ECAD435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466ADF-81C1-4089-B464-C18DF64F7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E4C1-6451-4501-8936-FFB6C2A0E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9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DAAB99-2531-4259-930C-CDFC9610B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013F48-9C89-4A70-A0F7-DD0B67555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74C931-988B-486C-9A37-22544E3EC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39AA-DCA4-4470-ACB9-2B19173F4D28}" type="datetimeFigureOut">
              <a:rPr kumimoji="1" lang="ja-JP" altLang="en-US" smtClean="0"/>
              <a:t>2021/10/24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EBC1C1-CB0B-42D9-8FB3-E9E2E1A96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328A03-F4D7-41FC-ABB4-2E4C69298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E4C1-6451-4501-8936-FFB6C2A0E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901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B75506-8265-4532-BCB5-AAA5D1CD5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5881BC-1D07-44D7-96B8-72AD84D92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B11281-E749-4F4A-B961-7506A1206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39AA-DCA4-4470-ACB9-2B19173F4D28}" type="datetimeFigureOut">
              <a:rPr kumimoji="1" lang="ja-JP" altLang="en-US" smtClean="0"/>
              <a:t>2021/10/24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FCD374-371A-4A54-A10C-5A2CE30FE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9510E8-A799-431B-92B1-3BB0AECA2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E4C1-6451-4501-8936-FFB6C2A0E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188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9DEF9E-7F8B-476A-B14E-0C27B7039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9E6228-A121-4128-87AD-B5E807D19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27496E-1FAE-40FE-87ED-90F40831A1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E5023F-5C43-435C-B73B-20AA3D1BE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39AA-DCA4-4470-ACB9-2B19173F4D28}" type="datetimeFigureOut">
              <a:rPr kumimoji="1" lang="ja-JP" altLang="en-US" smtClean="0"/>
              <a:t>2021/10/24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306C33-E0F2-4482-9DE5-6F6665CDC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119A78-ED62-4668-A70D-939EA13EA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E4C1-6451-4501-8936-FFB6C2A0E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03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65D05E-145F-463D-8235-9C0A19F14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3DD8BF-6685-4AAC-B239-317ECE81A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006DDC-4A37-4823-89DD-0E734E1B1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E56077A-B028-4659-8CFA-D276F9BAA0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773B21D-1D69-4D1B-9511-5B37A9C19B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73BB4F6-D76E-42EA-9086-7331F5319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39AA-DCA4-4470-ACB9-2B19173F4D28}" type="datetimeFigureOut">
              <a:rPr kumimoji="1" lang="ja-JP" altLang="en-US" smtClean="0"/>
              <a:t>2021/10/24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923B6AF-2EA6-4ADE-88FA-36E61D0F5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F3E3C6E-33D8-4397-99DF-BFDCC4D1D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E4C1-6451-4501-8936-FFB6C2A0E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06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0FA7B4-CE44-446E-A7EB-353E1857F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A77ECA6-116C-47D4-8F24-19F70E720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39AA-DCA4-4470-ACB9-2B19173F4D28}" type="datetimeFigureOut">
              <a:rPr kumimoji="1" lang="ja-JP" altLang="en-US" smtClean="0"/>
              <a:t>2021/10/24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2BDFB64-5922-4457-A168-DD73C0128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F7C52F-A4A1-46CE-BDF8-AED12C243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E4C1-6451-4501-8936-FFB6C2A0E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673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899AD93-9D05-4CF9-9104-EC851BEE7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39AA-DCA4-4470-ACB9-2B19173F4D28}" type="datetimeFigureOut">
              <a:rPr kumimoji="1" lang="ja-JP" altLang="en-US" smtClean="0"/>
              <a:t>2021/10/24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B5B3202-9D23-45F5-8AFA-CDA9DEC20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4FA3E97-BFB4-45A3-B8D2-A8D890BCC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E4C1-6451-4501-8936-FFB6C2A0E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41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61256A-9661-4C56-AA56-6E0AEDEA7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DD42EC-CAAD-4E77-9E64-D60376246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740C650-6924-4B20-AABB-19C4193E2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94EA82F-3F7B-4298-BE16-1CED1B3A2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39AA-DCA4-4470-ACB9-2B19173F4D28}" type="datetimeFigureOut">
              <a:rPr kumimoji="1" lang="ja-JP" altLang="en-US" smtClean="0"/>
              <a:t>2021/10/24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0E4DA9-3E71-44AC-AD2A-E637327BD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E511C6-ED13-483A-B603-1B8965D80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E4C1-6451-4501-8936-FFB6C2A0E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07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C29AA7-B93F-4A9E-BE40-59065097E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36B61E6-5F40-4180-89FE-7BBD2B02EF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D081DD-7A6A-4166-8765-F2BBA03A4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CA2BDE-03BD-4031-B4A0-5D6DF0B05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39AA-DCA4-4470-ACB9-2B19173F4D28}" type="datetimeFigureOut">
              <a:rPr kumimoji="1" lang="ja-JP" altLang="en-US" smtClean="0"/>
              <a:t>2021/10/24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D504C7-72D3-4725-A3DA-0E175A3DE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BFD915-BE12-474B-83D9-54DFBAA4E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E4C1-6451-4501-8936-FFB6C2A0E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27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C321EF0-1EBC-43FA-829F-75E0AA5BB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20B08E-A596-48E4-AF15-DF503DC3A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BEC19B-D408-48D0-8E85-060F6C3ADE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E39AA-DCA4-4470-ACB9-2B19173F4D28}" type="datetimeFigureOut">
              <a:rPr kumimoji="1" lang="ja-JP" altLang="en-US" smtClean="0"/>
              <a:t>2021/10/24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09C5A1-828C-4019-89BA-5C36D4D17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523D5D-108C-4964-8080-B11C94CB5B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FE4C1-6451-4501-8936-FFB6C2A0E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378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4A9147-D872-4FFF-8BB7-961FBCD35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677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プレゼン条件確認シート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D83A3593-3233-49B0-A7AA-42C7D5F07A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057165"/>
              </p:ext>
            </p:extLst>
          </p:nvPr>
        </p:nvGraphicFramePr>
        <p:xfrm>
          <a:off x="580704" y="1246072"/>
          <a:ext cx="10853490" cy="52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160">
                  <a:extLst>
                    <a:ext uri="{9D8B030D-6E8A-4147-A177-3AD203B41FA5}">
                      <a16:colId xmlns:a16="http://schemas.microsoft.com/office/drawing/2014/main" val="2334498187"/>
                    </a:ext>
                  </a:extLst>
                </a:gridCol>
                <a:gridCol w="1115736">
                  <a:extLst>
                    <a:ext uri="{9D8B030D-6E8A-4147-A177-3AD203B41FA5}">
                      <a16:colId xmlns:a16="http://schemas.microsoft.com/office/drawing/2014/main" val="3062497484"/>
                    </a:ext>
                  </a:extLst>
                </a:gridCol>
                <a:gridCol w="7776594">
                  <a:extLst>
                    <a:ext uri="{9D8B030D-6E8A-4147-A177-3AD203B41FA5}">
                      <a16:colId xmlns:a16="http://schemas.microsoft.com/office/drawing/2014/main" val="132070854"/>
                    </a:ext>
                  </a:extLst>
                </a:gridCol>
              </a:tblGrid>
              <a:tr h="61996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確認項目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065881"/>
                  </a:ext>
                </a:extLst>
              </a:tr>
              <a:tr h="61996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Why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なぜプレゼンを行うのか。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76061"/>
                  </a:ext>
                </a:extLst>
              </a:tr>
              <a:tr h="61996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Who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誰にプレゼンを行うのか。＋聞き手の不満</a:t>
                      </a:r>
                      <a:r>
                        <a:rPr kumimoji="1" lang="en-US" altLang="ja-JP" dirty="0"/>
                        <a:t>/</a:t>
                      </a:r>
                      <a:r>
                        <a:rPr kumimoji="1" lang="ja-JP" altLang="en-US" dirty="0"/>
                        <a:t>不安はなにか。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10412"/>
                  </a:ext>
                </a:extLst>
              </a:tr>
              <a:tr h="61996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When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いつプレゼンを行うのか。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362554"/>
                  </a:ext>
                </a:extLst>
              </a:tr>
              <a:tr h="61996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What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結論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一番言いたい結論を端的に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307166"/>
                  </a:ext>
                </a:extLst>
              </a:tr>
              <a:tr h="15499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根拠</a:t>
                      </a:r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根拠（理由）の１つ目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170829"/>
                  </a:ext>
                </a:extLst>
              </a:tr>
              <a:tr h="21077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根拠</a:t>
                      </a:r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根拠（理由）の２つ目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909294"/>
                  </a:ext>
                </a:extLst>
              </a:tr>
              <a:tr h="15499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根拠</a:t>
                      </a:r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根拠（理由）の３つ目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41036"/>
                  </a:ext>
                </a:extLst>
              </a:tr>
              <a:tr h="15499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具体例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上記をわかりやすく示す具体例、エピソード、例え話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393306"/>
                  </a:ext>
                </a:extLst>
              </a:tr>
              <a:tr h="30998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Where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どこでプレゼンを行うのか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967897"/>
                  </a:ext>
                </a:extLst>
              </a:tr>
              <a:tr h="30998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How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どのように（直接？リモート？）プレゼンを行うのか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69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520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107</Words>
  <Application>Microsoft Office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プレゼン条件確認シート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ryosuke.1992.0613@gmail.com</dc:creator>
  <cp:lastModifiedBy>ryosuke.1992.0613@gmail.com</cp:lastModifiedBy>
  <cp:revision>3</cp:revision>
  <dcterms:created xsi:type="dcterms:W3CDTF">2021-10-24T02:00:35Z</dcterms:created>
  <dcterms:modified xsi:type="dcterms:W3CDTF">2021-10-24T11:56:14Z</dcterms:modified>
</cp:coreProperties>
</file>