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3BE61-08AA-476B-940D-007E41931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3B189E5-8D2A-4964-B4D4-3856EE73C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4579D5-9235-4444-B191-E4EC2FFB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65237-3B8C-4B89-B94B-82AD2657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F08165-37B3-4947-AA63-8D8B3486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2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20016-4407-4ED4-89C7-D703985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05833E-1CE6-400E-9992-D2E3DE69A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82CF1F-E4A8-43A0-A85F-1176EDEB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369E8D-D61D-44BE-94B1-B8A2728B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82FE52-8015-4B63-ABCC-8029F65A7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2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D6A284-F18B-4960-9BCA-90D421E31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2A3BC2-C2ED-489E-B691-340EC2584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32D120-9ED5-4F12-8093-AFEE21FBF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A3FF0-7137-4D6F-AB7E-279B42DC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7B248B-D171-416D-8CC3-C96D3DBB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7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FBE75-C9B1-4ECA-8532-90116BCF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C3E4A-E598-42B4-8E83-85E73B3C6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5CD656-35DB-4F8F-9F46-95788C0DB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D34AE-31C9-4579-A159-88E34233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B3D5B0-56EE-4CA8-AA87-5B209474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2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1C4053-CA3A-4FBC-8852-4CF1EA488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B870F1-C46D-4975-A46A-79FD5ED53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296F81-D3C6-49B3-ABB9-37EA1213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024C9E-DB08-43D9-989E-4693D3BA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6C06C8-7B44-4F4A-BB4E-5D7AAAE0D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5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B491A8-279C-43D3-99A5-4AF50535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9561E5-04BA-4C05-9BE6-B0DB903577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69F991-5235-4BFB-B1A0-68D723584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0ACAAA-1FA1-478B-B91F-5FC321C6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C4320D-28DC-4EC0-A1FC-55F3035D4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5AE85D-E599-4DF7-A3A2-B93B6E2C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8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B80349-AC24-4506-B86F-B5E34EFD2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4CED2F-7D72-49C1-8F29-5688B3FA4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494B06-2C1E-4C92-8666-0C6FD3BFA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FF7168D-7DEC-4948-A7AA-BF0D33A08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19758C-6AB8-4CBF-A15C-DD753002F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27F07C-E241-4E5B-8088-98D68E2F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A8C38D5-5497-4793-BAA5-A5AB67DF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36B266-B898-480F-B8F5-CB614F3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19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F506A7-D3FA-403E-96A9-CC4047AF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FC719-AC2E-414B-BEBD-1D2FD5AE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85429E-49AE-4DD0-BE03-16FDCC6F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75A8C6-D3A7-4E7E-851E-0C265FA4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22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DD3393A-2CA7-4958-A6AE-5A7EE041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85E8ED-0751-4962-B365-D521FB45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E256F6-C0F2-4368-AA2F-5473B98F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80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D6C917-A74E-4D12-98C5-781CA3F5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640E09-4095-472C-A36A-7B4C48A57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25C6B-DE32-47CE-A2F3-161CEC91E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D2009C-5063-4E08-8197-6AFFD0AF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D2FF5A-53E4-4F84-8827-3B30D241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14BF8B-7DF7-4970-83A4-CD04DF615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94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40C39-30D6-4449-A96E-A96DA3F8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D6D0BC0-8424-4231-B2F8-256B9324E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49E3E-7896-46D4-9FB2-A1F032BA6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29BCCC-B864-442B-B426-7F24F836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60CBA7-9550-4BEB-8F2D-4C21D0F9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2245DE-E56A-4200-AB5E-01D579A5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09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A4329D8-6F6F-4B33-9826-EBE08DAF8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52A455-5583-4186-875C-2BC3B72CE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61DCA-5ECF-455E-A0E0-4709D77FC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A0E91-F1B7-48C1-A9FA-73DBE484C661}" type="datetimeFigureOut">
              <a:rPr kumimoji="1" lang="ja-JP" altLang="en-US" smtClean="0"/>
              <a:t>2021/4/3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EA0A71-C889-4E8C-8C2E-CC509A751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1B1C4B-BE81-4218-ADFD-70FD95B3A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87651-1331-48C6-ACB7-5983390578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9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51B9E9-9556-43FD-8064-24CC5F4F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8823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不の洗い出し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52322B-D7B5-4D57-A505-F24D4C4B027E}"/>
              </a:ext>
            </a:extLst>
          </p:cNvPr>
          <p:cNvSpPr txBox="1"/>
          <p:nvPr/>
        </p:nvSpPr>
        <p:spPr>
          <a:xfrm>
            <a:off x="-438855" y="3700285"/>
            <a:ext cx="139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不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A1CB499-18BF-4A4A-8601-51E4DE22462D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953718" y="2592939"/>
            <a:ext cx="0" cy="1368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38CD43F-2E1C-4221-BB00-DDABBC7C469D}"/>
              </a:ext>
            </a:extLst>
          </p:cNvPr>
          <p:cNvCxnSpPr/>
          <p:nvPr/>
        </p:nvCxnSpPr>
        <p:spPr>
          <a:xfrm flipV="1">
            <a:off x="953718" y="3925839"/>
            <a:ext cx="0" cy="1368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83AAFCB-7DAD-4936-8356-1E6CEDDDBE15}"/>
              </a:ext>
            </a:extLst>
          </p:cNvPr>
          <p:cNvCxnSpPr>
            <a:cxnSpLocks/>
          </p:cNvCxnSpPr>
          <p:nvPr/>
        </p:nvCxnSpPr>
        <p:spPr>
          <a:xfrm flipH="1">
            <a:off x="953718" y="5294795"/>
            <a:ext cx="4221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537700A-8F3E-4A06-9826-A71E90F0B32E}"/>
              </a:ext>
            </a:extLst>
          </p:cNvPr>
          <p:cNvCxnSpPr>
            <a:cxnSpLocks/>
          </p:cNvCxnSpPr>
          <p:nvPr/>
        </p:nvCxnSpPr>
        <p:spPr>
          <a:xfrm flipH="1">
            <a:off x="953717" y="2591763"/>
            <a:ext cx="422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E363001-F472-4E0F-8B39-0BE42111AB68}"/>
              </a:ext>
            </a:extLst>
          </p:cNvPr>
          <p:cNvCxnSpPr>
            <a:cxnSpLocks/>
          </p:cNvCxnSpPr>
          <p:nvPr/>
        </p:nvCxnSpPr>
        <p:spPr>
          <a:xfrm flipH="1">
            <a:off x="559435" y="3961895"/>
            <a:ext cx="394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F767B07-842A-4175-972A-D7240C741BC3}"/>
              </a:ext>
            </a:extLst>
          </p:cNvPr>
          <p:cNvSpPr txBox="1"/>
          <p:nvPr/>
        </p:nvSpPr>
        <p:spPr>
          <a:xfrm>
            <a:off x="1268304" y="2331329"/>
            <a:ext cx="139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ライフ</a:t>
            </a:r>
            <a:endParaRPr kumimoji="1" lang="ja-JP" altLang="en-US" sz="2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B7839D0-9CAB-4BF0-A6F3-794098B5DE80}"/>
              </a:ext>
            </a:extLst>
          </p:cNvPr>
          <p:cNvSpPr txBox="1"/>
          <p:nvPr/>
        </p:nvSpPr>
        <p:spPr>
          <a:xfrm>
            <a:off x="1268304" y="5069241"/>
            <a:ext cx="139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ワーク</a:t>
            </a:r>
            <a:endParaRPr kumimoji="1" lang="ja-JP" altLang="en-US" sz="28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1DF92DF-A372-4D68-B9F2-7767B32A336D}"/>
              </a:ext>
            </a:extLst>
          </p:cNvPr>
          <p:cNvSpPr/>
          <p:nvPr/>
        </p:nvSpPr>
        <p:spPr>
          <a:xfrm>
            <a:off x="2719601" y="1452334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E1E00E3-E56D-4535-80CA-1A5CDDB5D29D}"/>
              </a:ext>
            </a:extLst>
          </p:cNvPr>
          <p:cNvSpPr/>
          <p:nvPr/>
        </p:nvSpPr>
        <p:spPr>
          <a:xfrm>
            <a:off x="2719601" y="2052347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127BF61-33F1-4AB8-A818-EE6D11C6A4A3}"/>
              </a:ext>
            </a:extLst>
          </p:cNvPr>
          <p:cNvSpPr/>
          <p:nvPr/>
        </p:nvSpPr>
        <p:spPr>
          <a:xfrm>
            <a:off x="2719600" y="2652360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E46525A-8BAC-4B90-9EDE-0459DB0CDBCE}"/>
              </a:ext>
            </a:extLst>
          </p:cNvPr>
          <p:cNvSpPr/>
          <p:nvPr/>
        </p:nvSpPr>
        <p:spPr>
          <a:xfrm>
            <a:off x="2719600" y="3252373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C4DCAD1-F5C5-448E-B728-16936FC5319A}"/>
              </a:ext>
            </a:extLst>
          </p:cNvPr>
          <p:cNvSpPr/>
          <p:nvPr/>
        </p:nvSpPr>
        <p:spPr>
          <a:xfrm>
            <a:off x="2719601" y="4094769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81E2E19-4C99-4F15-8BC2-2AA4203616D3}"/>
              </a:ext>
            </a:extLst>
          </p:cNvPr>
          <p:cNvSpPr/>
          <p:nvPr/>
        </p:nvSpPr>
        <p:spPr>
          <a:xfrm>
            <a:off x="2719601" y="4694782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9AF1DDF-97AE-4DF3-810F-AD694A416FAD}"/>
              </a:ext>
            </a:extLst>
          </p:cNvPr>
          <p:cNvSpPr/>
          <p:nvPr/>
        </p:nvSpPr>
        <p:spPr>
          <a:xfrm>
            <a:off x="2719600" y="5294795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2F1F661-5CEC-43BA-BD49-7336A0FF26BB}"/>
              </a:ext>
            </a:extLst>
          </p:cNvPr>
          <p:cNvSpPr/>
          <p:nvPr/>
        </p:nvSpPr>
        <p:spPr>
          <a:xfrm>
            <a:off x="2719600" y="5894808"/>
            <a:ext cx="5025001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124E8F6-B2E8-46E2-85BE-152180CAE786}"/>
              </a:ext>
            </a:extLst>
          </p:cNvPr>
          <p:cNvSpPr/>
          <p:nvPr/>
        </p:nvSpPr>
        <p:spPr>
          <a:xfrm>
            <a:off x="7846672" y="1450635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9243C4D-1774-4CEE-97BE-373229CB698F}"/>
              </a:ext>
            </a:extLst>
          </p:cNvPr>
          <p:cNvSpPr/>
          <p:nvPr/>
        </p:nvSpPr>
        <p:spPr>
          <a:xfrm>
            <a:off x="7846671" y="2052347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E79DDC8-4B62-47FB-8502-36EA953E8780}"/>
              </a:ext>
            </a:extLst>
          </p:cNvPr>
          <p:cNvSpPr/>
          <p:nvPr/>
        </p:nvSpPr>
        <p:spPr>
          <a:xfrm>
            <a:off x="7846671" y="2652359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F246926-8D10-4C89-8F46-948241B8F271}"/>
              </a:ext>
            </a:extLst>
          </p:cNvPr>
          <p:cNvSpPr/>
          <p:nvPr/>
        </p:nvSpPr>
        <p:spPr>
          <a:xfrm>
            <a:off x="7846671" y="3252371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AE49C47-8CB5-47AA-954A-600B770FA21E}"/>
              </a:ext>
            </a:extLst>
          </p:cNvPr>
          <p:cNvSpPr/>
          <p:nvPr/>
        </p:nvSpPr>
        <p:spPr>
          <a:xfrm>
            <a:off x="7846671" y="4096506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D72D0BB-5521-460B-8D6C-EDF2F7886EBF}"/>
              </a:ext>
            </a:extLst>
          </p:cNvPr>
          <p:cNvSpPr/>
          <p:nvPr/>
        </p:nvSpPr>
        <p:spPr>
          <a:xfrm>
            <a:off x="7846670" y="4698218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6E0615C-914C-4981-8B99-2624ABC8344F}"/>
              </a:ext>
            </a:extLst>
          </p:cNvPr>
          <p:cNvSpPr/>
          <p:nvPr/>
        </p:nvSpPr>
        <p:spPr>
          <a:xfrm>
            <a:off x="7846670" y="5298230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873F734-7E18-4085-A690-264CCE8824B0}"/>
              </a:ext>
            </a:extLst>
          </p:cNvPr>
          <p:cNvSpPr/>
          <p:nvPr/>
        </p:nvSpPr>
        <p:spPr>
          <a:xfrm>
            <a:off x="7846670" y="5898242"/>
            <a:ext cx="827309" cy="4865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/</a:t>
            </a:r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485DF3C-F204-4125-B127-1C31017A497C}"/>
              </a:ext>
            </a:extLst>
          </p:cNvPr>
          <p:cNvSpPr/>
          <p:nvPr/>
        </p:nvSpPr>
        <p:spPr>
          <a:xfrm>
            <a:off x="8776050" y="1444592"/>
            <a:ext cx="3136783" cy="2294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ACF7C41-404C-41A2-838E-860F9F1B28D5}"/>
              </a:ext>
            </a:extLst>
          </p:cNvPr>
          <p:cNvSpPr/>
          <p:nvPr/>
        </p:nvSpPr>
        <p:spPr>
          <a:xfrm>
            <a:off x="8776046" y="4094769"/>
            <a:ext cx="3136779" cy="229434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0D56166-1178-49F0-B814-B8EAED323F1D}"/>
              </a:ext>
            </a:extLst>
          </p:cNvPr>
          <p:cNvSpPr txBox="1"/>
          <p:nvPr/>
        </p:nvSpPr>
        <p:spPr>
          <a:xfrm>
            <a:off x="2719600" y="1037027"/>
            <a:ext cx="4433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生活の中で不満を感じる時</a:t>
            </a:r>
            <a:endParaRPr kumimoji="1" lang="ja-JP" altLang="en-US" sz="20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4F79CA0-CDD4-48AA-85C1-DCCB739BA85A}"/>
              </a:ext>
            </a:extLst>
          </p:cNvPr>
          <p:cNvSpPr txBox="1"/>
          <p:nvPr/>
        </p:nvSpPr>
        <p:spPr>
          <a:xfrm>
            <a:off x="2719600" y="3761840"/>
            <a:ext cx="4433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仕事の中で不満を感じる時</a:t>
            </a:r>
            <a:endParaRPr kumimoji="1" lang="ja-JP" altLang="en-US" sz="20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6ACCEC7-A53A-43BF-B956-5A5A39A4691D}"/>
              </a:ext>
            </a:extLst>
          </p:cNvPr>
          <p:cNvSpPr txBox="1"/>
          <p:nvPr/>
        </p:nvSpPr>
        <p:spPr>
          <a:xfrm>
            <a:off x="7607626" y="1017301"/>
            <a:ext cx="1305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共感人数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C19A438-B589-4F35-8AE2-8083F7E87143}"/>
              </a:ext>
            </a:extLst>
          </p:cNvPr>
          <p:cNvSpPr txBox="1"/>
          <p:nvPr/>
        </p:nvSpPr>
        <p:spPr>
          <a:xfrm>
            <a:off x="9263401" y="1036740"/>
            <a:ext cx="2504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共感した人の特徴</a:t>
            </a:r>
          </a:p>
        </p:txBody>
      </p:sp>
    </p:spTree>
    <p:extLst>
      <p:ext uri="{BB962C8B-B14F-4D97-AF65-F5344CB8AC3E}">
        <p14:creationId xmlns:p14="http://schemas.microsoft.com/office/powerpoint/2010/main" val="136228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不の洗い出し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不の洗い出し</dc:title>
  <dc:creator>ryosuke.1992.0613@gmail.com</dc:creator>
  <cp:lastModifiedBy>ryosuke.1992.0613@gmail.com</cp:lastModifiedBy>
  <cp:revision>2</cp:revision>
  <dcterms:created xsi:type="dcterms:W3CDTF">2021-04-03T01:27:41Z</dcterms:created>
  <dcterms:modified xsi:type="dcterms:W3CDTF">2021-04-03T01:45:07Z</dcterms:modified>
</cp:coreProperties>
</file>