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1B3C927-8391-48AA-A2E6-43A453AB8F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C3BFCAFF-9AE0-41CC-B3F4-D4A2700F6F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8D4FF3-8761-4031-93E8-FEBAC7A67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1330AE-F029-42F1-BFF5-91D7594137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8908BA0-C190-4988-99F9-8CD60672DB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84380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EA2731-2033-424C-B191-1CF0082F0E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75413359-CA91-41D7-805D-704D3A5732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92C117B-48E2-4244-A71E-5A3D70AD65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AFE954-3DBA-4C59-BB38-3D76F05CCF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C81DD5D-097C-423D-B2B6-D13169C8FF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8758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BCD48D1-2486-4D0A-9A71-E618521FD34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59A92FB-1065-41C6-8063-26464C2C49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0A9083-D009-45B3-B036-CC46B5639F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E2F844D-8C8E-4301-AC09-9D5925BC41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60D9800-1A79-4092-BC20-15D8A49CB6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22934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753FC1-A921-4966-813A-8E3DD573DE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706F2A0-502F-4272-BF45-E3A6632426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6A8A3EB-C915-4985-A098-FB8BE98C93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7FF836-358C-4574-83F0-88449895A1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13B95E-CBC9-4CFB-9BCB-F50C23DBB9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32194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099AB8-DD84-42B2-9008-5584B115BD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6DDA2C0-2B6A-4B10-AC23-6212029E1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AFF1A73-A7F4-4BF0-9B9C-86543FAF94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12FA95-EF05-47D0-8ABD-3950A7BF6F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E42C267-12B8-4C6A-BD42-AA9AA3A7F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22358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2B95751-ECA0-432A-9E7B-1938B17648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1D2F4AA-4256-4800-83F1-E52786D7D1F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09ACEF3-D594-4884-B007-5764A41A5D3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8957EFE-F4F3-4BF6-8693-1D4E306E3E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DC3FF80-E299-45C4-BCD3-E480299E91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B70B68-9926-45C8-B67D-9031BCE49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17188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95785D-2FB7-486F-8947-FDAA02730C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9E27A85-8B92-4158-A223-1CF194A0A6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95CCB40-9BAC-4B2B-A816-F9B21B1CB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FA6F9BB4-9A78-4EA4-BB69-8CF0DB11FD1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36F03EE-4CAB-4891-BFB8-90BD7AA4D00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454AFCA3-FCBA-4231-9195-266ACDD48D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0DF08A6-3AA6-4F6D-A90C-3C33648108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775C64A-DE47-4A2C-ABB1-C95281CD87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29871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951A9D-2DAC-4D01-BB01-1C9F272E76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23A078C-D77D-4BFA-8836-C857936A28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6CEFAF7-1D98-4B94-88AC-DC2760323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8271151-A41C-44EB-A50C-B7B131674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6460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150BF51-37E1-47F5-8D05-E6CE2BBDD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DF6C662-39A7-48E7-9926-6C3796B461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73F341B-4ADD-42C0-8F79-248E3D6486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3256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453D4D-60EB-4330-9B7B-CD5CA02CFF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DF433D7-C5AB-4664-BC43-B098952B4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05515AC-63CD-409D-B9E6-5093337FC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235944A-8BD9-4B7C-BB1D-319CBF885D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3A0CDFB-1E0D-45FA-A94E-03A0130AAB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404FAAA-10AC-4D2C-9D64-09D770DEB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400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B3FADD0-EE90-4B36-AFF2-EC6EEE8BEA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47E5E3F4-DB57-43E2-9ECA-A025D9294AD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053A657-78CD-4189-9611-01FEF2C4B4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7B6FEAD-13D1-4B70-A5F4-5B6303B766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9DB255-D12D-4C9D-A325-B253400B98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118012B-C07B-4BE0-B3C2-48882BE96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7573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47ADF72B-0787-4DF5-BB4C-92FB3691C4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E6DF0CE-1075-4477-9F98-36930006E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0EC60C3-22F6-4D04-809C-27436988912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315D3B-EEE7-477F-8E9C-A556E338DF18}" type="datetimeFigureOut">
              <a:rPr kumimoji="1" lang="ja-JP" altLang="en-US" smtClean="0"/>
              <a:t>2021/4/17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33957A-DC6E-4E4E-A191-231C25B8C3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004DA8-8BD4-401C-A744-6535A637BE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2F7071-1556-446D-8BF3-0E6035D4CEB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877318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903F51F-381A-46FA-AB98-A8531F244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8255"/>
            <a:ext cx="10515600" cy="1325563"/>
          </a:xfrm>
        </p:spPr>
        <p:txBody>
          <a:bodyPr/>
          <a:lstStyle/>
          <a:p>
            <a:r>
              <a:rPr kumimoji="1" lang="ja-JP" altLang="en-US" dirty="0"/>
              <a:t>マーケットスイッチ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ED4F0F93-0E06-4DD0-B245-EC4CC593AE1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8830457"/>
              </p:ext>
            </p:extLst>
          </p:nvPr>
        </p:nvGraphicFramePr>
        <p:xfrm>
          <a:off x="823986" y="1952847"/>
          <a:ext cx="10081701" cy="3200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9607">
                  <a:extLst>
                    <a:ext uri="{9D8B030D-6E8A-4147-A177-3AD203B41FA5}">
                      <a16:colId xmlns:a16="http://schemas.microsoft.com/office/drawing/2014/main" val="2702620902"/>
                    </a:ext>
                  </a:extLst>
                </a:gridCol>
                <a:gridCol w="3926047">
                  <a:extLst>
                    <a:ext uri="{9D8B030D-6E8A-4147-A177-3AD203B41FA5}">
                      <a16:colId xmlns:a16="http://schemas.microsoft.com/office/drawing/2014/main" val="286990993"/>
                    </a:ext>
                  </a:extLst>
                </a:gridCol>
                <a:gridCol w="3926047">
                  <a:extLst>
                    <a:ext uri="{9D8B030D-6E8A-4147-A177-3AD203B41FA5}">
                      <a16:colId xmlns:a16="http://schemas.microsoft.com/office/drawing/2014/main" val="2888771674"/>
                    </a:ext>
                  </a:extLst>
                </a:gridCol>
              </a:tblGrid>
              <a:tr h="432888"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競合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dirty="0"/>
                        <a:t>自社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30041847"/>
                  </a:ext>
                </a:extLst>
              </a:tr>
              <a:tr h="432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Time</a:t>
                      </a:r>
                      <a:r>
                        <a:rPr kumimoji="1" lang="ja-JP" altLang="en-US" sz="2400" dirty="0"/>
                        <a:t>（時間）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98591770"/>
                  </a:ext>
                </a:extLst>
              </a:tr>
              <a:tr h="432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Type</a:t>
                      </a:r>
                      <a:r>
                        <a:rPr kumimoji="1" lang="ja-JP" altLang="en-US" sz="2400" dirty="0"/>
                        <a:t>（種類）</a:t>
                      </a:r>
                      <a:endParaRPr kumimoji="1" lang="en-US" altLang="ja-JP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86012084"/>
                  </a:ext>
                </a:extLst>
              </a:tr>
              <a:tr h="432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Price</a:t>
                      </a:r>
                      <a:r>
                        <a:rPr kumimoji="1" lang="ja-JP" altLang="en-US" sz="2400" dirty="0"/>
                        <a:t>（値段）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855754877"/>
                  </a:ext>
                </a:extLst>
              </a:tr>
              <a:tr h="432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Place</a:t>
                      </a:r>
                      <a:r>
                        <a:rPr kumimoji="1" lang="ja-JP" altLang="en-US" sz="2400" dirty="0"/>
                        <a:t>（場所）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214126433"/>
                  </a:ext>
                </a:extLst>
              </a:tr>
              <a:tr h="432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People</a:t>
                      </a:r>
                      <a:r>
                        <a:rPr kumimoji="1" lang="ja-JP" altLang="en-US" sz="2400" dirty="0"/>
                        <a:t>（人）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963098364"/>
                  </a:ext>
                </a:extLst>
              </a:tr>
              <a:tr h="432888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dirty="0"/>
                        <a:t>Size</a:t>
                      </a:r>
                      <a:r>
                        <a:rPr kumimoji="1" lang="ja-JP" altLang="en-US" sz="2400" dirty="0"/>
                        <a:t>（量）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sz="2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7163922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78684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1203</TotalTime>
  <Words>27</Words>
  <Application>Microsoft Office PowerPoint</Application>
  <PresentationFormat>ワイド画面</PresentationFormat>
  <Paragraphs>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マーケットスイッチ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ビジネスモデルを考える順序</dc:title>
  <dc:creator>ryosuke.1992.0613@gmail.com</dc:creator>
  <cp:lastModifiedBy>ryosuke.1992.0613@gmail.com</cp:lastModifiedBy>
  <cp:revision>3</cp:revision>
  <dcterms:created xsi:type="dcterms:W3CDTF">2021-04-16T13:26:33Z</dcterms:created>
  <dcterms:modified xsi:type="dcterms:W3CDTF">2021-04-17T09:31:05Z</dcterms:modified>
</cp:coreProperties>
</file>