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64B58-0ABA-4DA9-A6AD-6B599587A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E12AEA-406D-4A46-B526-5C6978437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DA5B25-448E-4467-8569-B9A42BF2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AFD999-BBC4-479F-94E5-7B870C6C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36FF10-09BB-4CF3-A663-174F346C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27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59ACCA-3D9F-4007-A1F9-612EAAD3B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EA90A0-A23B-438B-82EF-E82481E38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222231-C048-4CB4-B31B-937E360D2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7FE155-731D-49FC-BE12-EB040F53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2AE98B-C2AF-441E-8BFC-17D3DD62A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22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32A48C9-41CD-4489-9123-826A9322BE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60840A-A601-48CE-9819-1DC2277CB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4EB155-D1EF-4CCC-B35D-2CD98DC13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F350BF-E630-4264-BC44-C235D984F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5441C0-BEEA-4FA9-B15D-2B3BB60E1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62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2BD65D-C954-499E-B685-C095D0917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E77D69-40D1-4742-B1EE-C0A24C625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94CB3B-11C7-452A-89CD-DC82A5F6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3771A6-E50F-4838-AA9D-685D06F2D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F0C090-6BFA-470B-B36F-03FEEB42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60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4503B2-3097-4ABA-88BB-481CD82C7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09D103-3534-4626-A17F-D45522A28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6C14C-E492-4FCC-9C17-EB2E82779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108D20-CC6F-42C9-851C-4E865EBF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9830E6-B004-49DE-8704-650D3F42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84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BC0B84-3318-4BB7-950E-F5141F61B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15733E-148F-443A-88D2-A2E4F8AA3B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143F01-8E39-4D3A-96B9-2D0AB579B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D990F6-A530-4EEF-B730-26994BD9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556084-713B-4DA8-B032-CF87A2E24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0B3D8A-6B68-4C86-9073-E97EDC19F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43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76F105-6BCA-41F5-A9D5-55B65CE6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C9C76-3047-43F4-80F9-5689EC00D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6636FAA-C11D-4CD7-BAC5-127A80EA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B398ED-1176-49F8-BB9C-3CEA6D264B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ACCDEA3-777B-4E95-A8B0-AD9F75473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AE51959-3126-46FB-B79A-33F193B7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4604E17-F3B1-405A-B765-567238C3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A22942-11B6-4C36-9A76-FA384DC7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41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9C4E81-4E70-4839-ACFD-443C34F9A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3E12676-1B45-4D0D-92F0-9BEBE477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A1FA0A-7492-4986-A472-85153BA6C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D237E31-E6BE-4574-A5BF-48FA85CBC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2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15A1EA-111F-4675-BC66-FD984C123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65E03A2-3FA6-4530-A006-B07A38741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10D9B9-698C-46C6-9C63-EEC4984A3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7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C9D39E-A7B9-4AE4-9FBB-B1CD107D0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557E1B-6634-45E0-827F-3E027AFE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870074-7EC8-4185-892E-BDFF02241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1C9781-C041-4CAC-B37B-AC8A42846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544EB1-83E0-43C1-A825-8DBA6F11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136938-D50D-4808-BB99-AB86DDC5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67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601839-8D15-4D66-BBC7-4ABBDBD88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034480A-1FAA-4266-886E-9631E82C2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0F3702-1730-43A0-81C1-980354E84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DA24FE-2BA2-42CF-A7F1-9DC5284A7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F23989-0D19-4065-A29C-5D8EC2718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D9E7C1-6730-4654-90B1-6F88F499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46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6C1158-15B8-4184-8203-AF35E5D82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2D0367-63CC-4227-86A0-95E08DAA0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9071BE-1EE2-415D-92F7-324F84AFF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D54F-D50A-4BC6-A897-2FAEC4E541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BBE32F-0EAE-4A25-A1F2-68F45286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49F301-E505-4EAA-8CBC-A567AFFBF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6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A2502B-645A-4BB5-B701-A1DF6A8A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13363"/>
          </a:xfrm>
        </p:spPr>
        <p:txBody>
          <a:bodyPr/>
          <a:lstStyle/>
          <a:p>
            <a:r>
              <a:rPr kumimoji="1" lang="ja-JP" altLang="en-US" dirty="0"/>
              <a:t>趣味で事業を作るフレームワーク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08F813B-D8D8-4455-82F9-43BA06FA4A0C}"/>
              </a:ext>
            </a:extLst>
          </p:cNvPr>
          <p:cNvSpPr/>
          <p:nvPr/>
        </p:nvSpPr>
        <p:spPr>
          <a:xfrm>
            <a:off x="387461" y="2098286"/>
            <a:ext cx="1058941" cy="416829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スポーツジム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C774B8-9120-4A91-B009-3F8FC5E63FB6}"/>
              </a:ext>
            </a:extLst>
          </p:cNvPr>
          <p:cNvSpPr txBox="1"/>
          <p:nvPr/>
        </p:nvSpPr>
        <p:spPr>
          <a:xfrm>
            <a:off x="272461" y="1325563"/>
            <a:ext cx="1288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得意</a:t>
            </a:r>
            <a:r>
              <a:rPr kumimoji="1" lang="en-US" altLang="ja-JP" sz="2000" dirty="0"/>
              <a:t>/</a:t>
            </a:r>
          </a:p>
          <a:p>
            <a:pPr algn="ctr"/>
            <a:r>
              <a:rPr kumimoji="1" lang="ja-JP" altLang="en-US" sz="2000" dirty="0"/>
              <a:t>やりたい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687B4F-5CAC-4E83-8814-72BD7E0E8CDE}"/>
              </a:ext>
            </a:extLst>
          </p:cNvPr>
          <p:cNvSpPr/>
          <p:nvPr/>
        </p:nvSpPr>
        <p:spPr>
          <a:xfrm>
            <a:off x="1676399" y="2098286"/>
            <a:ext cx="3138881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健康意識が高い人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18037E-D5AC-45B5-96CD-D2F892B97D6A}"/>
              </a:ext>
            </a:extLst>
          </p:cNvPr>
          <p:cNvSpPr/>
          <p:nvPr/>
        </p:nvSpPr>
        <p:spPr>
          <a:xfrm>
            <a:off x="1676396" y="3193048"/>
            <a:ext cx="3138881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痩せたい人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274375-F231-4710-A28A-1919DC16408A}"/>
              </a:ext>
            </a:extLst>
          </p:cNvPr>
          <p:cNvSpPr/>
          <p:nvPr/>
        </p:nvSpPr>
        <p:spPr>
          <a:xfrm>
            <a:off x="1676398" y="5353214"/>
            <a:ext cx="3138880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女性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F7BEDA-C5C1-4F51-8240-E278D2F87408}"/>
              </a:ext>
            </a:extLst>
          </p:cNvPr>
          <p:cNvSpPr/>
          <p:nvPr/>
        </p:nvSpPr>
        <p:spPr>
          <a:xfrm>
            <a:off x="1676396" y="4283617"/>
            <a:ext cx="3138881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お金がある人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00CDEE-519B-4303-8874-380D033B16C8}"/>
              </a:ext>
            </a:extLst>
          </p:cNvPr>
          <p:cNvSpPr txBox="1"/>
          <p:nvPr/>
        </p:nvSpPr>
        <p:spPr>
          <a:xfrm>
            <a:off x="2601366" y="1325563"/>
            <a:ext cx="1288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誰が興味を持つか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D18116F-6169-41B0-9969-02D030D20E77}"/>
              </a:ext>
            </a:extLst>
          </p:cNvPr>
          <p:cNvSpPr/>
          <p:nvPr/>
        </p:nvSpPr>
        <p:spPr>
          <a:xfrm>
            <a:off x="4989041" y="2098286"/>
            <a:ext cx="3138881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身体を動かすことは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健康維持につながるから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05E47FB-1895-4AC2-8C05-AC2FDA92650E}"/>
              </a:ext>
            </a:extLst>
          </p:cNvPr>
          <p:cNvSpPr/>
          <p:nvPr/>
        </p:nvSpPr>
        <p:spPr>
          <a:xfrm>
            <a:off x="4989038" y="3193048"/>
            <a:ext cx="3138881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意思が弱く自分では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続かないから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254B58C-A273-4066-BE7E-370692A35CDA}"/>
              </a:ext>
            </a:extLst>
          </p:cNvPr>
          <p:cNvSpPr/>
          <p:nvPr/>
        </p:nvSpPr>
        <p:spPr>
          <a:xfrm>
            <a:off x="4989040" y="5353214"/>
            <a:ext cx="3138880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女性のほうが多いから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1A510B4-C7FF-47CD-A298-0D26DF41A375}"/>
              </a:ext>
            </a:extLst>
          </p:cNvPr>
          <p:cNvSpPr/>
          <p:nvPr/>
        </p:nvSpPr>
        <p:spPr>
          <a:xfrm>
            <a:off x="4989038" y="4283617"/>
            <a:ext cx="3138881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ジムにはお金がかかるから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9CE136-4DBF-49A3-9F43-671A708A5020}"/>
              </a:ext>
            </a:extLst>
          </p:cNvPr>
          <p:cNvSpPr txBox="1"/>
          <p:nvPr/>
        </p:nvSpPr>
        <p:spPr>
          <a:xfrm>
            <a:off x="5914008" y="1325563"/>
            <a:ext cx="1288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なぜ</a:t>
            </a:r>
            <a:r>
              <a:rPr kumimoji="1" lang="ja-JP" altLang="en-US" sz="2000" dirty="0"/>
              <a:t>興味を持つか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66E363D-1F52-4A67-8E4C-7886BC50179D}"/>
              </a:ext>
            </a:extLst>
          </p:cNvPr>
          <p:cNvSpPr/>
          <p:nvPr/>
        </p:nvSpPr>
        <p:spPr>
          <a:xfrm>
            <a:off x="8301680" y="2098286"/>
            <a:ext cx="3138881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健康食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26954C9-F71C-4BBC-8413-EF870BD5B0F5}"/>
              </a:ext>
            </a:extLst>
          </p:cNvPr>
          <p:cNvSpPr/>
          <p:nvPr/>
        </p:nvSpPr>
        <p:spPr>
          <a:xfrm>
            <a:off x="8301677" y="3193048"/>
            <a:ext cx="3138881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管理者・ルール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FFA9775-FBD5-436D-B9B5-07C84FF94BBD}"/>
              </a:ext>
            </a:extLst>
          </p:cNvPr>
          <p:cNvSpPr/>
          <p:nvPr/>
        </p:nvSpPr>
        <p:spPr>
          <a:xfrm>
            <a:off x="8301679" y="5353214"/>
            <a:ext cx="3138880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同じような属性の人々の交流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7350FDE-5EA7-4B5A-9691-EF7EF2A4EC76}"/>
              </a:ext>
            </a:extLst>
          </p:cNvPr>
          <p:cNvSpPr/>
          <p:nvPr/>
        </p:nvSpPr>
        <p:spPr>
          <a:xfrm>
            <a:off x="8301677" y="4283617"/>
            <a:ext cx="3138881" cy="9133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自分用にメニューを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カスタマイズしてくれる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4D05B4C-79A7-4FD7-B9B5-9699B0D21D46}"/>
              </a:ext>
            </a:extLst>
          </p:cNvPr>
          <p:cNvSpPr txBox="1"/>
          <p:nvPr/>
        </p:nvSpPr>
        <p:spPr>
          <a:xfrm>
            <a:off x="8922539" y="1325563"/>
            <a:ext cx="1897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他にどんな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興味があるか</a:t>
            </a:r>
          </a:p>
        </p:txBody>
      </p:sp>
      <p:cxnSp>
        <p:nvCxnSpPr>
          <p:cNvPr id="27" name="コネクタ: カギ線 26">
            <a:extLst>
              <a:ext uri="{FF2B5EF4-FFF2-40B4-BE49-F238E27FC236}">
                <a16:creationId xmlns:a16="http://schemas.microsoft.com/office/drawing/2014/main" id="{3A1DDB09-ECFD-4E08-BC3A-630573940C03}"/>
              </a:ext>
            </a:extLst>
          </p:cNvPr>
          <p:cNvCxnSpPr>
            <a:cxnSpLocks/>
            <a:stCxn id="10" idx="0"/>
            <a:endCxn id="25" idx="0"/>
          </p:cNvCxnSpPr>
          <p:nvPr/>
        </p:nvCxnSpPr>
        <p:spPr>
          <a:xfrm rot="5400000" flipH="1" flipV="1">
            <a:off x="6558476" y="-1987077"/>
            <a:ext cx="12700" cy="6625281"/>
          </a:xfrm>
          <a:prstGeom prst="bentConnector3">
            <a:avLst>
              <a:gd name="adj1" fmla="val 180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4FCC81F-8EAC-4FE9-A157-851F22BAC086}"/>
              </a:ext>
            </a:extLst>
          </p:cNvPr>
          <p:cNvSpPr txBox="1"/>
          <p:nvPr/>
        </p:nvSpPr>
        <p:spPr>
          <a:xfrm>
            <a:off x="1132256" y="1453040"/>
            <a:ext cx="1288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/>
              <a:t>【A】</a:t>
            </a:r>
            <a:endParaRPr kumimoji="1" lang="ja-JP" altLang="en-US" sz="20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6D890A2-FD30-42AA-9478-F0CDBDF7FB77}"/>
              </a:ext>
            </a:extLst>
          </p:cNvPr>
          <p:cNvSpPr txBox="1"/>
          <p:nvPr/>
        </p:nvSpPr>
        <p:spPr>
          <a:xfrm>
            <a:off x="4257687" y="1483981"/>
            <a:ext cx="1288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/>
              <a:t>【B】</a:t>
            </a:r>
            <a:endParaRPr kumimoji="1" lang="ja-JP" altLang="en-US" sz="20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AD4D64D-0760-4C73-9DEE-04A732EBAAA5}"/>
              </a:ext>
            </a:extLst>
          </p:cNvPr>
          <p:cNvSpPr txBox="1"/>
          <p:nvPr/>
        </p:nvSpPr>
        <p:spPr>
          <a:xfrm>
            <a:off x="10415274" y="1483981"/>
            <a:ext cx="1288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/>
              <a:t>【C】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86729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99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趣味で事業を作るフレームワーク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課題の発見が重要</dc:title>
  <dc:creator>ryosuke.1992.0613@gmail.com</dc:creator>
  <cp:lastModifiedBy>ryosuke.1992.0613@gmail.com</cp:lastModifiedBy>
  <cp:revision>10</cp:revision>
  <dcterms:created xsi:type="dcterms:W3CDTF">2021-03-13T10:30:10Z</dcterms:created>
  <dcterms:modified xsi:type="dcterms:W3CDTF">2021-04-03T03:22:20Z</dcterms:modified>
</cp:coreProperties>
</file>