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64B58-0ABA-4DA9-A6AD-6B599587A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E12AEA-406D-4A46-B526-5C6978437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DA5B25-448E-4467-8569-B9A42BF2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AFD999-BBC4-479F-94E5-7B870C6C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36FF10-09BB-4CF3-A663-174F346C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7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59ACCA-3D9F-4007-A1F9-612EAAD3B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EA90A0-A23B-438B-82EF-E82481E38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222231-C048-4CB4-B31B-937E360D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7FE155-731D-49FC-BE12-EB040F53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2AE98B-C2AF-441E-8BFC-17D3DD62A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2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32A48C9-41CD-4489-9123-826A9322B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60840A-A601-48CE-9819-1DC2277CB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4EB155-D1EF-4CCC-B35D-2CD98DC1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F350BF-E630-4264-BC44-C235D984F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5441C0-BEEA-4FA9-B15D-2B3BB60E1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62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2BD65D-C954-499E-B685-C095D091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E77D69-40D1-4742-B1EE-C0A24C625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94CB3B-11C7-452A-89CD-DC82A5F6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771A6-E50F-4838-AA9D-685D06F2D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0C090-6BFA-470B-B36F-03FEEB42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60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4503B2-3097-4ABA-88BB-481CD82C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09D103-3534-4626-A17F-D45522A28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6C14C-E492-4FCC-9C17-EB2E8277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108D20-CC6F-42C9-851C-4E865EBF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9830E6-B004-49DE-8704-650D3F42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4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BC0B84-3318-4BB7-950E-F5141F61B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15733E-148F-443A-88D2-A2E4F8AA3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143F01-8E39-4D3A-96B9-2D0AB579B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D990F6-A530-4EEF-B730-26994BD9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556084-713B-4DA8-B032-CF87A2E24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0B3D8A-6B68-4C86-9073-E97EDC19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43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76F105-6BCA-41F5-A9D5-55B65CE6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C9C76-3047-43F4-80F9-5689EC00D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636FAA-C11D-4CD7-BAC5-127A80EA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B398ED-1176-49F8-BB9C-3CEA6D264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CCDEA3-777B-4E95-A8B0-AD9F75473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AE51959-3126-46FB-B79A-33F193B7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604E17-F3B1-405A-B765-567238C3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A22942-11B6-4C36-9A76-FA384DC7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41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9C4E81-4E70-4839-ACFD-443C34F9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E12676-1B45-4D0D-92F0-9BEBE477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A1FA0A-7492-4986-A472-85153BA6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D237E31-E6BE-4574-A5BF-48FA85CB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2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15A1EA-111F-4675-BC66-FD984C12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5E03A2-3FA6-4530-A006-B07A3874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10D9B9-698C-46C6-9C63-EEC4984A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7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C9D39E-A7B9-4AE4-9FBB-B1CD107D0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557E1B-6634-45E0-827F-3E027AFE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870074-7EC8-4185-892E-BDFF02241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1C9781-C041-4CAC-B37B-AC8A4284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544EB1-83E0-43C1-A825-8DBA6F11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136938-D50D-4808-BB99-AB86DDC5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67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01839-8D15-4D66-BBC7-4ABBDBD88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034480A-1FAA-4266-886E-9631E82C2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0F3702-1730-43A0-81C1-980354E84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DA24FE-2BA2-42CF-A7F1-9DC5284A7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F23989-0D19-4065-A29C-5D8EC271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D9E7C1-6730-4654-90B1-6F88F499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4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6C1158-15B8-4184-8203-AF35E5D8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2D0367-63CC-4227-86A0-95E08DAA0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9071BE-1EE2-415D-92F7-324F84AFF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D54F-D50A-4BC6-A897-2FAEC4E54161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BBE32F-0EAE-4A25-A1F2-68F45286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49F301-E505-4EAA-8CBC-A567AFFBF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FEE83-F939-46F6-BB1E-7264ADD3E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6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B41BFE5-6843-46F6-B293-012593C72143}"/>
              </a:ext>
            </a:extLst>
          </p:cNvPr>
          <p:cNvSpPr/>
          <p:nvPr/>
        </p:nvSpPr>
        <p:spPr>
          <a:xfrm>
            <a:off x="402670" y="3187817"/>
            <a:ext cx="1560353" cy="947956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不便</a:t>
            </a:r>
            <a:endParaRPr kumimoji="1" lang="en-US" altLang="ja-JP" sz="2400" dirty="0"/>
          </a:p>
          <a:p>
            <a:pPr algn="ctr"/>
            <a:r>
              <a:rPr lang="ja-JP" altLang="en-US" sz="2400" dirty="0"/>
              <a:t>不満</a:t>
            </a:r>
            <a:endParaRPr kumimoji="1" lang="ja-JP" altLang="en-US" sz="2400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548A6B0-38DE-44B7-908F-C3CA84C1930F}"/>
              </a:ext>
            </a:extLst>
          </p:cNvPr>
          <p:cNvSpPr/>
          <p:nvPr/>
        </p:nvSpPr>
        <p:spPr>
          <a:xfrm>
            <a:off x="2694261" y="1931173"/>
            <a:ext cx="1560353" cy="94795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6F145A61-5839-462F-97BD-739910950BF7}"/>
              </a:ext>
            </a:extLst>
          </p:cNvPr>
          <p:cNvSpPr/>
          <p:nvPr/>
        </p:nvSpPr>
        <p:spPr>
          <a:xfrm>
            <a:off x="2694263" y="3187817"/>
            <a:ext cx="1560353" cy="94795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1C2FA50B-1ED0-4487-9031-4231FF9E9A76}"/>
              </a:ext>
            </a:extLst>
          </p:cNvPr>
          <p:cNvSpPr/>
          <p:nvPr/>
        </p:nvSpPr>
        <p:spPr>
          <a:xfrm>
            <a:off x="2694260" y="4444461"/>
            <a:ext cx="1560353" cy="94795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F72F0E28-8B66-4A05-BCDB-44D130B163C1}"/>
              </a:ext>
            </a:extLst>
          </p:cNvPr>
          <p:cNvSpPr/>
          <p:nvPr/>
        </p:nvSpPr>
        <p:spPr>
          <a:xfrm>
            <a:off x="4759351" y="1931173"/>
            <a:ext cx="1560353" cy="9479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B94B670D-E8EB-42FD-8A07-4C2A132EF986}"/>
              </a:ext>
            </a:extLst>
          </p:cNvPr>
          <p:cNvSpPr/>
          <p:nvPr/>
        </p:nvSpPr>
        <p:spPr>
          <a:xfrm>
            <a:off x="4759353" y="3187817"/>
            <a:ext cx="1560353" cy="9479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E101164F-C3D1-4245-8F94-939B0FB7687F}"/>
              </a:ext>
            </a:extLst>
          </p:cNvPr>
          <p:cNvSpPr/>
          <p:nvPr/>
        </p:nvSpPr>
        <p:spPr>
          <a:xfrm>
            <a:off x="4759350" y="4444461"/>
            <a:ext cx="1560353" cy="94795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CA85B68E-ED35-4126-9737-F093E4F58CEE}"/>
              </a:ext>
            </a:extLst>
          </p:cNvPr>
          <p:cNvSpPr/>
          <p:nvPr/>
        </p:nvSpPr>
        <p:spPr>
          <a:xfrm>
            <a:off x="7520727" y="1931173"/>
            <a:ext cx="1560353" cy="9479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49C5AFB4-FD63-425F-8AF4-B3CC12C2DD7C}"/>
              </a:ext>
            </a:extLst>
          </p:cNvPr>
          <p:cNvSpPr/>
          <p:nvPr/>
        </p:nvSpPr>
        <p:spPr>
          <a:xfrm>
            <a:off x="7520729" y="3187817"/>
            <a:ext cx="1560353" cy="9479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3307CC08-0D37-403C-B9FD-FB724405DCA9}"/>
              </a:ext>
            </a:extLst>
          </p:cNvPr>
          <p:cNvSpPr/>
          <p:nvPr/>
        </p:nvSpPr>
        <p:spPr>
          <a:xfrm>
            <a:off x="7520726" y="4444461"/>
            <a:ext cx="1560353" cy="9479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75DE772F-837A-4FD1-9C97-880BFB496889}"/>
              </a:ext>
            </a:extLst>
          </p:cNvPr>
          <p:cNvSpPr/>
          <p:nvPr/>
        </p:nvSpPr>
        <p:spPr>
          <a:xfrm>
            <a:off x="9585817" y="1931173"/>
            <a:ext cx="1560353" cy="9479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70AC35A1-A721-48B3-9C9F-569C9731EDDD}"/>
              </a:ext>
            </a:extLst>
          </p:cNvPr>
          <p:cNvSpPr/>
          <p:nvPr/>
        </p:nvSpPr>
        <p:spPr>
          <a:xfrm>
            <a:off x="9585819" y="3187817"/>
            <a:ext cx="1560353" cy="9479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FAD776A1-FC48-4BEF-900E-3EB4E1F1D4C0}"/>
              </a:ext>
            </a:extLst>
          </p:cNvPr>
          <p:cNvSpPr/>
          <p:nvPr/>
        </p:nvSpPr>
        <p:spPr>
          <a:xfrm>
            <a:off x="9585816" y="4444461"/>
            <a:ext cx="1560353" cy="94795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アイデア</a:t>
            </a:r>
            <a:endParaRPr kumimoji="1" lang="en-US" altLang="ja-JP" sz="2400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9EBA2C7A-24D6-4B3A-A265-C5CDE9067AD7}"/>
              </a:ext>
            </a:extLst>
          </p:cNvPr>
          <p:cNvCxnSpPr>
            <a:stCxn id="3" idx="3"/>
            <a:endCxn id="29" idx="1"/>
          </p:cNvCxnSpPr>
          <p:nvPr/>
        </p:nvCxnSpPr>
        <p:spPr>
          <a:xfrm>
            <a:off x="1963023" y="3661795"/>
            <a:ext cx="73124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8619CFA8-D1DD-4D8B-9671-2C68764E3D77}"/>
              </a:ext>
            </a:extLst>
          </p:cNvPr>
          <p:cNvCxnSpPr>
            <a:cxnSpLocks/>
            <a:stCxn id="3" idx="3"/>
            <a:endCxn id="22" idx="1"/>
          </p:cNvCxnSpPr>
          <p:nvPr/>
        </p:nvCxnSpPr>
        <p:spPr>
          <a:xfrm flipV="1">
            <a:off x="1963023" y="2405151"/>
            <a:ext cx="731238" cy="125664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964F7A36-3C88-4410-8CA8-D23295818CF9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1963023" y="3661795"/>
            <a:ext cx="666926" cy="12566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436B2FD6-CF30-4EF8-B687-205CDE11FAFC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4254613" y="4918438"/>
            <a:ext cx="504737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32BEDF3D-88E7-45EC-BDC4-62ED0665DAD8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6294538" y="2405151"/>
            <a:ext cx="1226189" cy="25132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BDB1DE6C-3423-4F7C-A88B-537BD316B431}"/>
              </a:ext>
            </a:extLst>
          </p:cNvPr>
          <p:cNvCxnSpPr>
            <a:cxnSpLocks/>
            <a:stCxn id="33" idx="3"/>
            <a:endCxn id="35" idx="1"/>
          </p:cNvCxnSpPr>
          <p:nvPr/>
        </p:nvCxnSpPr>
        <p:spPr>
          <a:xfrm flipV="1">
            <a:off x="6319703" y="3661795"/>
            <a:ext cx="1201026" cy="125664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153341B3-B935-4FC2-A7F1-91E9E0C889A0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6319703" y="4918438"/>
            <a:ext cx="1201023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CEB6037B-6E0A-4169-93FB-9D5080CFB755}"/>
              </a:ext>
            </a:extLst>
          </p:cNvPr>
          <p:cNvCxnSpPr>
            <a:cxnSpLocks/>
          </p:cNvCxnSpPr>
          <p:nvPr/>
        </p:nvCxnSpPr>
        <p:spPr>
          <a:xfrm>
            <a:off x="9081079" y="2413539"/>
            <a:ext cx="504737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E6D2F2E-17EE-42D9-B31D-96E123C43333}"/>
              </a:ext>
            </a:extLst>
          </p:cNvPr>
          <p:cNvSpPr txBox="1"/>
          <p:nvPr/>
        </p:nvSpPr>
        <p:spPr>
          <a:xfrm>
            <a:off x="1636550" y="5564018"/>
            <a:ext cx="13841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/>
              <a:t>拡散</a:t>
            </a:r>
            <a:endParaRPr kumimoji="1" lang="ja-JP" altLang="en-US" sz="24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5E59EF1-59CB-4966-B68D-2279B25962E4}"/>
              </a:ext>
            </a:extLst>
          </p:cNvPr>
          <p:cNvSpPr txBox="1"/>
          <p:nvPr/>
        </p:nvSpPr>
        <p:spPr>
          <a:xfrm>
            <a:off x="3814889" y="5573192"/>
            <a:ext cx="13841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/>
              <a:t>収束</a:t>
            </a:r>
            <a:endParaRPr kumimoji="1" lang="ja-JP" altLang="en-US" sz="24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911044A-C02B-42A3-ABD1-F0445DB9D55A}"/>
              </a:ext>
            </a:extLst>
          </p:cNvPr>
          <p:cNvSpPr txBox="1"/>
          <p:nvPr/>
        </p:nvSpPr>
        <p:spPr>
          <a:xfrm>
            <a:off x="6444840" y="5565588"/>
            <a:ext cx="13841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/>
              <a:t>拡散</a:t>
            </a:r>
            <a:endParaRPr kumimoji="1" lang="ja-JP" altLang="en-US" sz="24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7CE2007-6BE2-4F65-B7E3-70A4F2E27957}"/>
              </a:ext>
            </a:extLst>
          </p:cNvPr>
          <p:cNvSpPr txBox="1"/>
          <p:nvPr/>
        </p:nvSpPr>
        <p:spPr>
          <a:xfrm>
            <a:off x="8623179" y="5574762"/>
            <a:ext cx="138418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/>
              <a:t>収束</a:t>
            </a:r>
            <a:endParaRPr kumimoji="1" lang="ja-JP" altLang="en-US" sz="24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3BB6711-AC0F-4DD8-A808-7248BCE9B0F2}"/>
              </a:ext>
            </a:extLst>
          </p:cNvPr>
          <p:cNvSpPr txBox="1"/>
          <p:nvPr/>
        </p:nvSpPr>
        <p:spPr>
          <a:xfrm>
            <a:off x="2844561" y="1234750"/>
            <a:ext cx="347514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400" u="sng" dirty="0">
                <a:solidFill>
                  <a:srgbClr val="FF0000"/>
                </a:solidFill>
              </a:rPr>
              <a:t>WHAT</a:t>
            </a:r>
            <a:endParaRPr kumimoji="1" lang="ja-JP" altLang="en-US" sz="2400" u="sng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5D67FB0-7D2B-4C82-BEF3-F6EAFAE16F36}"/>
              </a:ext>
            </a:extLst>
          </p:cNvPr>
          <p:cNvSpPr txBox="1"/>
          <p:nvPr/>
        </p:nvSpPr>
        <p:spPr>
          <a:xfrm>
            <a:off x="7595876" y="1267901"/>
            <a:ext cx="347514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2400" u="sng" dirty="0">
                <a:solidFill>
                  <a:srgbClr val="0070C0"/>
                </a:solidFill>
              </a:rPr>
              <a:t>HOW</a:t>
            </a:r>
            <a:endParaRPr kumimoji="1" lang="ja-JP" altLang="en-US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32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課題の発見が重要</dc:title>
  <dc:creator>ryosuke.1992.0613@gmail.com</dc:creator>
  <cp:lastModifiedBy>ryosuke.1992.0613@gmail.com</cp:lastModifiedBy>
  <cp:revision>6</cp:revision>
  <dcterms:created xsi:type="dcterms:W3CDTF">2021-03-13T10:30:10Z</dcterms:created>
  <dcterms:modified xsi:type="dcterms:W3CDTF">2021-03-13T11:11:54Z</dcterms:modified>
</cp:coreProperties>
</file>