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93230D-6ADB-4A5B-9F6A-27B6D6D74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01550D6-0D0F-42C7-BDA1-AEE66F269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62F3D7-E859-4A26-9DFF-57A491C4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8D3E4C-DC52-4A83-8833-26F749FEC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EBF878-EB15-4C70-9F92-66D028406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01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D46C6-7960-41AD-9293-843728202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92A2DF-60FF-4ADA-B137-0038E62CD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F3629D-C933-49C2-AF04-B65F76CE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C5C095-9888-42A1-B939-34D747A4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426482-EB9A-47CF-91F3-61A204BA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81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A7848A-60A3-4E82-A64A-9116EB49E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064BF9-52BD-4BE1-8F4F-48A186A67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B2BE2A-9661-48A1-8D97-160C5900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1F6B93-EFA5-43CE-BABE-3342B075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2B2C5-DD85-4A55-BC39-BD1FE20B6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41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5E045-66E0-4895-8839-0E2F2971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B03BE5-E153-4DD2-9A83-2EABA7E7F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282034-0817-41B6-AFBE-631E2E08A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F93AF5-181E-419C-BAEC-DEC29689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242304-4392-4E9A-9015-F9747054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4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FBD35-FF27-4C23-8BAE-B32E270B4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C01BAE-211D-43E0-8BE2-302CC228C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639EF0-C225-4B01-9B41-5C856A80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248897-F2B3-441A-AB5E-E36DCC31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45766B-98D9-48FD-9B1A-33669876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78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E0B2F-78D5-4103-B96A-0AF4A4B96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943191-2F5F-478D-8DE7-030E5D662D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58D0E7-F256-4D79-9465-3E1EDED50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D16351-1B2F-4EC1-917C-DCF9494AF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C0E502-214E-41E5-997C-FCBB5FC3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55F504-4C64-420C-BFB7-E89F79A93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808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2CC47E-605D-4C42-ACEC-712A3623A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6BF960-68DD-41B6-928F-8936904AE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DC5C7E-B8A0-423D-A7AB-95782A076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12D09-D822-4CCC-B9A2-A22432C0F7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9113F0-C92D-4A65-9C7B-404FDF45C1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AD33507-9135-4571-90CC-330C0D906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EAD3DB-C0FC-4EFF-84CF-D72B81E86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0A1795B-BAAB-449B-98A2-0477D012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85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1F92E8-9AAC-4A1E-8026-7C472FAF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EA77A0-B99E-427D-B0B8-34BC50BB7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40C8B24-B0B9-4796-A2D6-546959B93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7E041D-9BFB-4D83-BB18-C7FAD38A2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11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0C77AD-FB78-4DF4-A805-328566F5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ADD5A33-04BF-4843-A321-A737DCDE2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CAE12A-DB6D-424B-95FA-9E105743C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29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295C1C-B3CF-47C8-99DF-7AF27F61F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DD15A7-B9A1-4CDC-A19C-D5D892424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303E2F-E624-49F5-8452-B78F781EF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5918C7-B982-4EB0-A325-1DEA8508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979C35-DB69-4FBD-BC3E-0D9634AC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31A6B1-7CE1-4C30-A20E-AD87DEE4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55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764936-3553-4B98-9BF6-84418AC86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EA332A-378C-43AF-868C-C9585CF63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AFCA9F-83DD-4922-AFF6-5F89AA9AD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FBF39A-E1ED-405F-8410-972D3A0F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0905FF-A806-458B-B61E-CBEAE0F4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060ECE-D452-471C-843C-BABCC5C23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85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93AEE0-4DD0-408B-9934-A6E6E441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83638A-4725-498C-ADEC-412F2CA7D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46813F-635F-4C35-A4F8-4D5C79C57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1BCED-E701-4A32-B4A7-8762CA00BE78}" type="datetimeFigureOut">
              <a:rPr kumimoji="1" lang="ja-JP" altLang="en-US" smtClean="0"/>
              <a:t>2020/7/4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C0DC7B-4721-4AFF-8707-6CB3742BE3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09C3DE-9464-4A90-A34B-178C5FC6F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F9E8E-12A8-4254-B729-290730C5B8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81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5B3B3-3F0B-42E9-A622-EFE6D2EC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ja-JP" altLang="en-US" dirty="0"/>
              <a:t>○○交渉における要望整理シート</a:t>
            </a:r>
            <a:endParaRPr kumimoji="1" lang="ja-JP" altLang="en-US" dirty="0"/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EDDD25CD-C3AB-46CB-8154-35281D6512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329342"/>
              </p:ext>
            </p:extLst>
          </p:nvPr>
        </p:nvGraphicFramePr>
        <p:xfrm>
          <a:off x="838200" y="1087438"/>
          <a:ext cx="10515597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125">
                  <a:extLst>
                    <a:ext uri="{9D8B030D-6E8A-4147-A177-3AD203B41FA5}">
                      <a16:colId xmlns:a16="http://schemas.microsoft.com/office/drawing/2014/main" val="1698875105"/>
                    </a:ext>
                  </a:extLst>
                </a:gridCol>
                <a:gridCol w="6419850">
                  <a:extLst>
                    <a:ext uri="{9D8B030D-6E8A-4147-A177-3AD203B41FA5}">
                      <a16:colId xmlns:a16="http://schemas.microsoft.com/office/drawing/2014/main" val="3592152356"/>
                    </a:ext>
                  </a:extLst>
                </a:gridCol>
                <a:gridCol w="2333622">
                  <a:extLst>
                    <a:ext uri="{9D8B030D-6E8A-4147-A177-3AD203B41FA5}">
                      <a16:colId xmlns:a16="http://schemas.microsoft.com/office/drawing/2014/main" val="1489300612"/>
                    </a:ext>
                  </a:extLst>
                </a:gridCol>
              </a:tblGrid>
              <a:tr h="2936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優先順位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自分側の要望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譲歩な可能なもの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258579"/>
                  </a:ext>
                </a:extLst>
              </a:tr>
              <a:tr h="124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288414"/>
                  </a:ext>
                </a:extLst>
              </a:tr>
              <a:tr h="241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015250"/>
                  </a:ext>
                </a:extLst>
              </a:tr>
              <a:tr h="1241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133610"/>
                  </a:ext>
                </a:extLst>
              </a:tr>
              <a:tr h="124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68457"/>
                  </a:ext>
                </a:extLst>
              </a:tr>
              <a:tr h="124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５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34424"/>
                  </a:ext>
                </a:extLst>
              </a:tr>
            </a:tbl>
          </a:graphicData>
        </a:graphic>
      </p:graphicFrame>
      <p:graphicFrame>
        <p:nvGraphicFramePr>
          <p:cNvPr id="10" name="表 8">
            <a:extLst>
              <a:ext uri="{FF2B5EF4-FFF2-40B4-BE49-F238E27FC236}">
                <a16:creationId xmlns:a16="http://schemas.microsoft.com/office/drawing/2014/main" id="{8057DD00-1B47-43BD-B17A-E96EB9B0CB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711114"/>
              </p:ext>
            </p:extLst>
          </p:nvPr>
        </p:nvGraphicFramePr>
        <p:xfrm>
          <a:off x="838200" y="3838575"/>
          <a:ext cx="10515597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2125">
                  <a:extLst>
                    <a:ext uri="{9D8B030D-6E8A-4147-A177-3AD203B41FA5}">
                      <a16:colId xmlns:a16="http://schemas.microsoft.com/office/drawing/2014/main" val="1698875105"/>
                    </a:ext>
                  </a:extLst>
                </a:gridCol>
                <a:gridCol w="6419850">
                  <a:extLst>
                    <a:ext uri="{9D8B030D-6E8A-4147-A177-3AD203B41FA5}">
                      <a16:colId xmlns:a16="http://schemas.microsoft.com/office/drawing/2014/main" val="3592152356"/>
                    </a:ext>
                  </a:extLst>
                </a:gridCol>
                <a:gridCol w="2333622">
                  <a:extLst>
                    <a:ext uri="{9D8B030D-6E8A-4147-A177-3AD203B41FA5}">
                      <a16:colId xmlns:a16="http://schemas.microsoft.com/office/drawing/2014/main" val="1489300612"/>
                    </a:ext>
                  </a:extLst>
                </a:gridCol>
              </a:tblGrid>
              <a:tr h="2936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優先順位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相手側の要望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譲歩な可能なもの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258579"/>
                  </a:ext>
                </a:extLst>
              </a:tr>
              <a:tr h="124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288414"/>
                  </a:ext>
                </a:extLst>
              </a:tr>
              <a:tr h="2415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015250"/>
                  </a:ext>
                </a:extLst>
              </a:tr>
              <a:tr h="1241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133610"/>
                  </a:ext>
                </a:extLst>
              </a:tr>
              <a:tr h="124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４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268457"/>
                  </a:ext>
                </a:extLst>
              </a:tr>
              <a:tr h="1241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５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34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69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5B3B3-3F0B-42E9-A622-EFE6D2EC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ja-JP" altLang="en-US" dirty="0"/>
              <a:t>○○交渉におけるマトリックス</a:t>
            </a:r>
            <a:endParaRPr kumimoji="1" lang="ja-JP" altLang="en-US" dirty="0"/>
          </a:p>
        </p:txBody>
      </p:sp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E129810A-345D-4517-B4B4-C751ADB288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43812"/>
              </p:ext>
            </p:extLst>
          </p:nvPr>
        </p:nvGraphicFramePr>
        <p:xfrm>
          <a:off x="838200" y="1811064"/>
          <a:ext cx="10515600" cy="323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96232270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129963761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4188532738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378487146"/>
                    </a:ext>
                  </a:extLst>
                </a:gridCol>
              </a:tblGrid>
              <a:tr h="552450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自分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476978"/>
                  </a:ext>
                </a:extLst>
              </a:tr>
              <a:tr h="621424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譲れるもの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譲れないもの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20529"/>
                  </a:ext>
                </a:extLst>
              </a:tr>
              <a:tr h="103099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相手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譲れるもの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451019"/>
                  </a:ext>
                </a:extLst>
              </a:tr>
              <a:tr h="103099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譲れないもの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65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4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54</Words>
  <Application>Microsoft Office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○○交渉における要望整理シート</vt:lpstr>
      <vt:lpstr>○○交渉におけるマトリックス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○○交渉における要望整理シート</dc:title>
  <dc:creator>Sato, Ryosuke</dc:creator>
  <cp:lastModifiedBy>Sato, Ryosuke</cp:lastModifiedBy>
  <cp:revision>2</cp:revision>
  <dcterms:created xsi:type="dcterms:W3CDTF">2020-07-04T05:38:00Z</dcterms:created>
  <dcterms:modified xsi:type="dcterms:W3CDTF">2020-07-04T05:53:29Z</dcterms:modified>
</cp:coreProperties>
</file>