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1" autoAdjust="0"/>
    <p:restoredTop sz="94660"/>
  </p:normalViewPr>
  <p:slideViewPr>
    <p:cSldViewPr snapToGrid="0">
      <p:cViewPr varScale="1">
        <p:scale>
          <a:sx n="67" d="100"/>
          <a:sy n="67" d="100"/>
        </p:scale>
        <p:origin x="49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93230D-6ADB-4A5B-9F6A-27B6D6D742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01550D6-0D0F-42C7-BDA1-AEE66F2694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62F3D7-E859-4A26-9DFF-57A491C4D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1BCED-E701-4A32-B4A7-8762CA00BE78}" type="datetimeFigureOut">
              <a:rPr kumimoji="1" lang="ja-JP" altLang="en-US" smtClean="0"/>
              <a:t>2020/7/4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8D3E4C-DC52-4A83-8833-26F749FEC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EBF878-EB15-4C70-9F92-66D028406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F9E8E-12A8-4254-B729-290730C5B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010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FD46C6-7960-41AD-9293-843728202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392A2DF-60FF-4ADA-B137-0038E62CD6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F3629D-C933-49C2-AF04-B65F76CEA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1BCED-E701-4A32-B4A7-8762CA00BE78}" type="datetimeFigureOut">
              <a:rPr kumimoji="1" lang="ja-JP" altLang="en-US" smtClean="0"/>
              <a:t>2020/7/4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C5C095-9888-42A1-B939-34D747A43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2426482-EB9A-47CF-91F3-61A204BAA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F9E8E-12A8-4254-B729-290730C5B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812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AA7848A-60A3-4E82-A64A-9116EB49EF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7064BF9-52BD-4BE1-8F4F-48A186A671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B2BE2A-9661-48A1-8D97-160C5900B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1BCED-E701-4A32-B4A7-8762CA00BE78}" type="datetimeFigureOut">
              <a:rPr kumimoji="1" lang="ja-JP" altLang="en-US" smtClean="0"/>
              <a:t>2020/7/4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1F6B93-EFA5-43CE-BABE-3342B0757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02B2C5-DD85-4A55-BC39-BD1FE20B6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F9E8E-12A8-4254-B729-290730C5B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8411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F5E045-66E0-4895-8839-0E2F2971F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EB03BE5-E153-4DD2-9A83-2EABA7E7F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7282034-0817-41B6-AFBE-631E2E08A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1BCED-E701-4A32-B4A7-8762CA00BE78}" type="datetimeFigureOut">
              <a:rPr kumimoji="1" lang="ja-JP" altLang="en-US" smtClean="0"/>
              <a:t>2020/7/4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F93AF5-181E-419C-BAEC-DEC29689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242304-4392-4E9A-9015-F97470542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F9E8E-12A8-4254-B729-290730C5B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642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CFBD35-FF27-4C23-8BAE-B32E270B4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FC01BAE-211D-43E0-8BE2-302CC228C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7639EF0-C225-4B01-9B41-5C856A803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1BCED-E701-4A32-B4A7-8762CA00BE78}" type="datetimeFigureOut">
              <a:rPr kumimoji="1" lang="ja-JP" altLang="en-US" smtClean="0"/>
              <a:t>2020/7/4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248897-F2B3-441A-AB5E-E36DCC311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45766B-98D9-48FD-9B1A-336698761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F9E8E-12A8-4254-B729-290730C5B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786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4E0B2F-78D5-4103-B96A-0AF4A4B96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B943191-2F5F-478D-8DE7-030E5D662D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058D0E7-F256-4D79-9465-3E1EDED508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3D16351-1B2F-4EC1-917C-DCF9494AF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1BCED-E701-4A32-B4A7-8762CA00BE78}" type="datetimeFigureOut">
              <a:rPr kumimoji="1" lang="ja-JP" altLang="en-US" smtClean="0"/>
              <a:t>2020/7/4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2C0E502-214E-41E5-997C-FCBB5FC36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C55F504-4C64-420C-BFB7-E89F79A93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F9E8E-12A8-4254-B729-290730C5B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808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2CC47E-605D-4C42-ACEC-712A3623A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E6BF960-68DD-41B6-928F-8936904AE6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4DC5C7E-B8A0-423D-A7AB-95782A0766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6E12D09-D822-4CCC-B9A2-A22432C0F7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B9113F0-C92D-4A65-9C7B-404FDF45C1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AD33507-9135-4571-90CC-330C0D906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1BCED-E701-4A32-B4A7-8762CA00BE78}" type="datetimeFigureOut">
              <a:rPr kumimoji="1" lang="ja-JP" altLang="en-US" smtClean="0"/>
              <a:t>2020/7/4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FEAD3DB-C0FC-4EFF-84CF-D72B81E86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0A1795B-BAAB-449B-98A2-0477D012B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F9E8E-12A8-4254-B729-290730C5B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3856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1F92E8-9AAC-4A1E-8026-7C472FAF9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AEA77A0-B99E-427D-B0B8-34BC50BB7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1BCED-E701-4A32-B4A7-8762CA00BE78}" type="datetimeFigureOut">
              <a:rPr kumimoji="1" lang="ja-JP" altLang="en-US" smtClean="0"/>
              <a:t>2020/7/4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40C8B24-B0B9-4796-A2D6-546959B93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A7E041D-9BFB-4D83-BB18-C7FAD38A2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F9E8E-12A8-4254-B729-290730C5B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117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A0C77AD-FB78-4DF4-A805-328566F5A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1BCED-E701-4A32-B4A7-8762CA00BE78}" type="datetimeFigureOut">
              <a:rPr kumimoji="1" lang="ja-JP" altLang="en-US" smtClean="0"/>
              <a:t>2020/7/4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ADD5A33-04BF-4843-A321-A737DCDE2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3CAE12A-DB6D-424B-95FA-9E105743C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F9E8E-12A8-4254-B729-290730C5B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297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295C1C-B3CF-47C8-99DF-7AF27F61F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9DD15A7-B9A1-4CDC-A19C-D5D892424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7303E2F-E624-49F5-8452-B78F781EFB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E5918C7-B982-4EB0-A325-1DEA85083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1BCED-E701-4A32-B4A7-8762CA00BE78}" type="datetimeFigureOut">
              <a:rPr kumimoji="1" lang="ja-JP" altLang="en-US" smtClean="0"/>
              <a:t>2020/7/4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0979C35-DB69-4FBD-BC3E-0D9634AC3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F31A6B1-7CE1-4C30-A20E-AD87DEE44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F9E8E-12A8-4254-B729-290730C5B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1558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764936-3553-4B98-9BF6-84418AC86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8EA332A-378C-43AF-868C-C9585CF637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3AFCA9F-83DD-4922-AFF6-5F89AA9ADC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FBF39A-E1ED-405F-8410-972D3A0F8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1BCED-E701-4A32-B4A7-8762CA00BE78}" type="datetimeFigureOut">
              <a:rPr kumimoji="1" lang="ja-JP" altLang="en-US" smtClean="0"/>
              <a:t>2020/7/4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30905FF-A806-458B-B61E-CBEAE0F4C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060ECE-D452-471C-843C-BABCC5C23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F9E8E-12A8-4254-B729-290730C5B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5855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393AEE0-4DD0-408B-9934-A6E6E441B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083638A-4725-498C-ADEC-412F2CA7D0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46813F-635F-4C35-A4F8-4D5C79C57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1BCED-E701-4A32-B4A7-8762CA00BE78}" type="datetimeFigureOut">
              <a:rPr kumimoji="1" lang="ja-JP" altLang="en-US" smtClean="0"/>
              <a:t>2020/7/4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C0DC7B-4721-4AFF-8707-6CB3742BE3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09C3DE-9464-4A90-A34B-178C5FC6F4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F9E8E-12A8-4254-B729-290730C5B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8818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F5B3B3-3F0B-42E9-A622-EFE6D2ECE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ja-JP" altLang="en-US" dirty="0"/>
              <a:t>○○交渉における要望整理シート</a:t>
            </a:r>
            <a:endParaRPr kumimoji="1" lang="ja-JP" altLang="en-US" dirty="0"/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EDDD25CD-C3AB-46CB-8154-35281D6512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6329342"/>
              </p:ext>
            </p:extLst>
          </p:nvPr>
        </p:nvGraphicFramePr>
        <p:xfrm>
          <a:off x="838200" y="1087438"/>
          <a:ext cx="10515597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125">
                  <a:extLst>
                    <a:ext uri="{9D8B030D-6E8A-4147-A177-3AD203B41FA5}">
                      <a16:colId xmlns:a16="http://schemas.microsoft.com/office/drawing/2014/main" val="1698875105"/>
                    </a:ext>
                  </a:extLst>
                </a:gridCol>
                <a:gridCol w="6419850">
                  <a:extLst>
                    <a:ext uri="{9D8B030D-6E8A-4147-A177-3AD203B41FA5}">
                      <a16:colId xmlns:a16="http://schemas.microsoft.com/office/drawing/2014/main" val="3592152356"/>
                    </a:ext>
                  </a:extLst>
                </a:gridCol>
                <a:gridCol w="2333622">
                  <a:extLst>
                    <a:ext uri="{9D8B030D-6E8A-4147-A177-3AD203B41FA5}">
                      <a16:colId xmlns:a16="http://schemas.microsoft.com/office/drawing/2014/main" val="1489300612"/>
                    </a:ext>
                  </a:extLst>
                </a:gridCol>
              </a:tblGrid>
              <a:tr h="2936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優先順位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自分側の要望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譲歩な可能なもの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9258579"/>
                  </a:ext>
                </a:extLst>
              </a:tr>
              <a:tr h="1241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１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4288414"/>
                  </a:ext>
                </a:extLst>
              </a:tr>
              <a:tr h="2415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２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3015250"/>
                  </a:ext>
                </a:extLst>
              </a:tr>
              <a:tr h="1241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３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1133610"/>
                  </a:ext>
                </a:extLst>
              </a:tr>
              <a:tr h="1241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４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0268457"/>
                  </a:ext>
                </a:extLst>
              </a:tr>
              <a:tr h="1241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５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234424"/>
                  </a:ext>
                </a:extLst>
              </a:tr>
            </a:tbl>
          </a:graphicData>
        </a:graphic>
      </p:graphicFrame>
      <p:graphicFrame>
        <p:nvGraphicFramePr>
          <p:cNvPr id="10" name="表 8">
            <a:extLst>
              <a:ext uri="{FF2B5EF4-FFF2-40B4-BE49-F238E27FC236}">
                <a16:creationId xmlns:a16="http://schemas.microsoft.com/office/drawing/2014/main" id="{8057DD00-1B47-43BD-B17A-E96EB9B0CB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9711114"/>
              </p:ext>
            </p:extLst>
          </p:nvPr>
        </p:nvGraphicFramePr>
        <p:xfrm>
          <a:off x="838200" y="3838575"/>
          <a:ext cx="10515597" cy="2194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62125">
                  <a:extLst>
                    <a:ext uri="{9D8B030D-6E8A-4147-A177-3AD203B41FA5}">
                      <a16:colId xmlns:a16="http://schemas.microsoft.com/office/drawing/2014/main" val="1698875105"/>
                    </a:ext>
                  </a:extLst>
                </a:gridCol>
                <a:gridCol w="6419850">
                  <a:extLst>
                    <a:ext uri="{9D8B030D-6E8A-4147-A177-3AD203B41FA5}">
                      <a16:colId xmlns:a16="http://schemas.microsoft.com/office/drawing/2014/main" val="3592152356"/>
                    </a:ext>
                  </a:extLst>
                </a:gridCol>
                <a:gridCol w="2333622">
                  <a:extLst>
                    <a:ext uri="{9D8B030D-6E8A-4147-A177-3AD203B41FA5}">
                      <a16:colId xmlns:a16="http://schemas.microsoft.com/office/drawing/2014/main" val="1489300612"/>
                    </a:ext>
                  </a:extLst>
                </a:gridCol>
              </a:tblGrid>
              <a:tr h="2936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優先順位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相手側の要望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譲歩な可能なもの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9258579"/>
                  </a:ext>
                </a:extLst>
              </a:tr>
              <a:tr h="1241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１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4288414"/>
                  </a:ext>
                </a:extLst>
              </a:tr>
              <a:tr h="2415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２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3015250"/>
                  </a:ext>
                </a:extLst>
              </a:tr>
              <a:tr h="1241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３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1133610"/>
                  </a:ext>
                </a:extLst>
              </a:tr>
              <a:tr h="1241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４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0268457"/>
                  </a:ext>
                </a:extLst>
              </a:tr>
              <a:tr h="1241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５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2344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3699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F5B3B3-3F0B-42E9-A622-EFE6D2ECE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ja-JP" altLang="en-US" dirty="0"/>
              <a:t>○○交渉におけるマトリックス</a:t>
            </a:r>
            <a:endParaRPr kumimoji="1" lang="ja-JP" altLang="en-US" dirty="0"/>
          </a:p>
        </p:txBody>
      </p:sp>
      <p:graphicFrame>
        <p:nvGraphicFramePr>
          <p:cNvPr id="19" name="表 19">
            <a:extLst>
              <a:ext uri="{FF2B5EF4-FFF2-40B4-BE49-F238E27FC236}">
                <a16:creationId xmlns:a16="http://schemas.microsoft.com/office/drawing/2014/main" id="{E129810A-345D-4517-B4B4-C751ADB288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943812"/>
              </p:ext>
            </p:extLst>
          </p:nvPr>
        </p:nvGraphicFramePr>
        <p:xfrm>
          <a:off x="838200" y="1811064"/>
          <a:ext cx="10515600" cy="3235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962322707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2129963761"/>
                    </a:ext>
                  </a:extLst>
                </a:gridCol>
                <a:gridCol w="3924300">
                  <a:extLst>
                    <a:ext uri="{9D8B030D-6E8A-4147-A177-3AD203B41FA5}">
                      <a16:colId xmlns:a16="http://schemas.microsoft.com/office/drawing/2014/main" val="4188532738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3378487146"/>
                    </a:ext>
                  </a:extLst>
                </a:gridCol>
              </a:tblGrid>
              <a:tr h="552450">
                <a:tc rowSpan="2" gridSpan="2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自分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3476978"/>
                  </a:ext>
                </a:extLst>
              </a:tr>
              <a:tr h="621424">
                <a:tc gridSpan="2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譲れるもの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譲れないもの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020529"/>
                  </a:ext>
                </a:extLst>
              </a:tr>
              <a:tr h="1030999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相手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譲れるもの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451019"/>
                  </a:ext>
                </a:extLst>
              </a:tr>
              <a:tr h="1030999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譲れないもの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5657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5843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54</Words>
  <Application>Microsoft Office PowerPoint</Application>
  <PresentationFormat>ワイド画面</PresentationFormat>
  <Paragraphs>24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○○交渉における要望整理シート</vt:lpstr>
      <vt:lpstr>○○交渉におけるマトリックス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○○交渉における要望整理シート</dc:title>
  <dc:creator>Sato, Ryosuke</dc:creator>
  <cp:lastModifiedBy>Sato, Ryosuke</cp:lastModifiedBy>
  <cp:revision>2</cp:revision>
  <dcterms:created xsi:type="dcterms:W3CDTF">2020-07-04T05:38:00Z</dcterms:created>
  <dcterms:modified xsi:type="dcterms:W3CDTF">2020-07-04T05:53:29Z</dcterms:modified>
</cp:coreProperties>
</file>