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100E29-F6FA-48F0-8A13-9DAC02BEC9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DDC0DE1-39DE-462C-8659-FCB9C1D267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048791-72DA-4B2E-A318-C998A78FB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5F4-4C75-45C7-ABBB-57148D26FC0C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AFF650-A966-4545-A6BA-D9E425886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ED2DA0-FA89-455F-B048-E6932111E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364BB-EDA6-4BFD-A6D2-A5B5EEF60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278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6729FD-0566-40DF-BF5E-308860EF7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55E88CF-BB47-4B9C-834E-56716E002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828827-D001-4CF9-9A8F-C752C6334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5F4-4C75-45C7-ABBB-57148D26FC0C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FF5DF4-AF27-465E-8008-8C6EEE9C9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0E5BE6-2894-4684-A942-855AF6E14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364BB-EDA6-4BFD-A6D2-A5B5EEF60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451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F8DF706-2E3B-4F50-A5F3-47D66AEB55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B8F5C03-F8B2-448E-A030-88289103F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C40833-8192-4012-827B-D312A5EB0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5F4-4C75-45C7-ABBB-57148D26FC0C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4E731D-0DBD-4805-A4A6-AA53DA889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53342B-737F-49D5-A367-F5824270A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364BB-EDA6-4BFD-A6D2-A5B5EEF60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54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871BB6-AFAE-4319-8A36-97861B919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2F6C4B-CE73-463D-A442-02285911D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1A1BB-E044-4A23-9E98-6A531484C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5F4-4C75-45C7-ABBB-57148D26FC0C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A84320-6C3B-4302-9CCE-CC8D38E08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4743C7-B487-4F92-9F4F-5FDF06586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364BB-EDA6-4BFD-A6D2-A5B5EEF60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365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55E69C-ECB7-4F00-ACB2-0E8653F9E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58641A7-B9A7-4603-A539-350A27735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4063CC-BEB6-46C0-9DB6-14AB1D34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5F4-4C75-45C7-ABBB-57148D26FC0C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183A4E-E21E-48A7-9902-60C2D9E81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A27DE3-BDB2-4111-A0B2-D31972C60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364BB-EDA6-4BFD-A6D2-A5B5EEF60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10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999FE6-0696-4BD8-8001-E0FFB3250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628C11F-C749-4247-A4F0-4BF2FF42E0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2E2AA15-4670-48F2-AABF-98ECF0CA4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C875445-2BA2-47DB-953D-C0A6B4DC9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5F4-4C75-45C7-ABBB-57148D26FC0C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EC5E2C-2E1B-4DA6-8EF2-E601172F7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DCD3D1-756C-42DE-8F35-2AB00FB1E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364BB-EDA6-4BFD-A6D2-A5B5EEF60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308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6E1788-46EA-4DCA-BB21-3AD1885D9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2864A0-C4E7-4F9B-BFF0-E5F6F91E7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1A60CE5-F80C-40EC-9EEF-FC0E1E4F05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BAB4851-6354-4378-B510-48886E3974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9366A6-7AC2-492D-A981-859687C7E6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2462DEE-CA67-40EA-BBA4-017D7458F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5F4-4C75-45C7-ABBB-57148D26FC0C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7E99AEE-128E-4074-82BE-D6A030EE2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E2DF944-36C1-463E-9056-4AC8F1DAC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364BB-EDA6-4BFD-A6D2-A5B5EEF60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38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0C57C9-AC98-4D03-9C0A-727C0A5AE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65A317B-A930-42F2-9C3B-8F0ADC0E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5F4-4C75-45C7-ABBB-57148D26FC0C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9E4853F-5204-4BF3-B1CC-5F416F95B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81A04DD-E98E-4C67-9D04-442D1CB93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364BB-EDA6-4BFD-A6D2-A5B5EEF60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72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B24FA68-BB18-44DD-BFFE-D191B84D9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5F4-4C75-45C7-ABBB-57148D26FC0C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748A0AC-0759-417A-9FA4-26DEE3349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0586DD-831E-4BB8-B11E-FA53F655F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364BB-EDA6-4BFD-A6D2-A5B5EEF60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900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A82118-EC9A-44FE-A82F-3B2A4771A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27DAB7-D2F0-4509-80D8-DBF83C27E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734ADD2-D1B7-4E41-B042-46DB7C37D4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6A3C49C-D189-4F90-AADF-B5A77D62F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5F4-4C75-45C7-ABBB-57148D26FC0C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227C628-CC00-416C-8931-43B0DCD42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07B594-4D30-4746-AD8D-73AC2DA37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364BB-EDA6-4BFD-A6D2-A5B5EEF60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5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9D72EA-F925-4CBE-8BD0-B148A9EC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CEC1A46-40F9-45DE-83B9-49354D2E56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AF1DDFB-9D4E-49CD-B772-78C9675632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12A97B6-DA9F-463B-BB99-B35ADD0EE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5F4-4C75-45C7-ABBB-57148D26FC0C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8AB7A9A-5AC3-4218-AF59-B4876A0BE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B272F9F-4AE9-4072-BC9E-20456B852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364BB-EDA6-4BFD-A6D2-A5B5EEF60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19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A4373BC-06DF-4AA4-B966-F478CA3A7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76B2B8-103A-4FF9-91CD-2F1957BF4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822139-F2B9-4A37-8E0B-ED41820788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0B5F4-4C75-45C7-ABBB-57148D26FC0C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41BDBF-51B0-44A6-A921-60D1E8F1C4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D49232-8382-49D7-AF5F-6FB05BC8A0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364BB-EDA6-4BFD-A6D2-A5B5EEF60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68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58917C-5A2B-48ED-A949-7E32B3442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３</a:t>
            </a:r>
            <a:r>
              <a:rPr kumimoji="1" lang="en-US" altLang="ja-JP" dirty="0"/>
              <a:t>C</a:t>
            </a:r>
            <a:r>
              <a:rPr kumimoji="1" lang="ja-JP" altLang="en-US" dirty="0"/>
              <a:t>・</a:t>
            </a:r>
            <a:r>
              <a:rPr kumimoji="1" lang="en-US" altLang="ja-JP" dirty="0"/>
              <a:t>SWOT</a:t>
            </a:r>
            <a:r>
              <a:rPr kumimoji="1" lang="ja-JP" altLang="en-US" dirty="0"/>
              <a:t>分析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391DFF66-448B-4489-AA24-EFE92F5520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201889"/>
              </p:ext>
            </p:extLst>
          </p:nvPr>
        </p:nvGraphicFramePr>
        <p:xfrm>
          <a:off x="838200" y="1228725"/>
          <a:ext cx="10515600" cy="5305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2550">
                  <a:extLst>
                    <a:ext uri="{9D8B030D-6E8A-4147-A177-3AD203B41FA5}">
                      <a16:colId xmlns:a16="http://schemas.microsoft.com/office/drawing/2014/main" val="3558394199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val="1768988749"/>
                    </a:ext>
                  </a:extLst>
                </a:gridCol>
                <a:gridCol w="7810500">
                  <a:extLst>
                    <a:ext uri="{9D8B030D-6E8A-4147-A177-3AD203B41FA5}">
                      <a16:colId xmlns:a16="http://schemas.microsoft.com/office/drawing/2014/main" val="4012317224"/>
                    </a:ext>
                  </a:extLst>
                </a:gridCol>
              </a:tblGrid>
              <a:tr h="92542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確認項目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958499"/>
                  </a:ext>
                </a:extLst>
              </a:tr>
              <a:tr h="730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顧客分析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Customer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89053"/>
                  </a:ext>
                </a:extLst>
              </a:tr>
              <a:tr h="73000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自社分析</a:t>
                      </a:r>
                      <a:endParaRPr kumimoji="1" lang="en-US" altLang="ja-JP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Company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S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23988"/>
                  </a:ext>
                </a:extLst>
              </a:tr>
              <a:tr h="73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W</a:t>
                      </a: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955295"/>
                  </a:ext>
                </a:extLst>
              </a:tr>
              <a:tr h="73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O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760722"/>
                  </a:ext>
                </a:extLst>
              </a:tr>
              <a:tr h="73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T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880984"/>
                  </a:ext>
                </a:extLst>
              </a:tr>
              <a:tr h="730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競合分析</a:t>
                      </a:r>
                      <a:endParaRPr kumimoji="1" lang="en-US" altLang="ja-JP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Company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947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633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58917C-5A2B-48ED-A949-7E32B3442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249" y="139290"/>
            <a:ext cx="10515600" cy="1001715"/>
          </a:xfrm>
        </p:spPr>
        <p:txBody>
          <a:bodyPr/>
          <a:lstStyle/>
          <a:p>
            <a:r>
              <a:rPr kumimoji="1" lang="ja-JP" altLang="en-US" dirty="0"/>
              <a:t>４</a:t>
            </a:r>
            <a:r>
              <a:rPr kumimoji="1" lang="en-US" altLang="ja-JP" dirty="0"/>
              <a:t>P</a:t>
            </a:r>
            <a:r>
              <a:rPr kumimoji="1" lang="ja-JP" altLang="en-US" dirty="0"/>
              <a:t>分析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391DFF66-448B-4489-AA24-EFE92F5520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516318"/>
              </p:ext>
            </p:extLst>
          </p:nvPr>
        </p:nvGraphicFramePr>
        <p:xfrm>
          <a:off x="838200" y="1266737"/>
          <a:ext cx="10780552" cy="3923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3258">
                  <a:extLst>
                    <a:ext uri="{9D8B030D-6E8A-4147-A177-3AD203B41FA5}">
                      <a16:colId xmlns:a16="http://schemas.microsoft.com/office/drawing/2014/main" val="3558394199"/>
                    </a:ext>
                  </a:extLst>
                </a:gridCol>
                <a:gridCol w="8007294">
                  <a:extLst>
                    <a:ext uri="{9D8B030D-6E8A-4147-A177-3AD203B41FA5}">
                      <a16:colId xmlns:a16="http://schemas.microsoft.com/office/drawing/2014/main" val="4012317224"/>
                    </a:ext>
                  </a:extLst>
                </a:gridCol>
              </a:tblGrid>
              <a:tr h="562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確認項目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958499"/>
                  </a:ext>
                </a:extLst>
              </a:tr>
              <a:tr h="8404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Product</a:t>
                      </a:r>
                      <a:r>
                        <a:rPr kumimoji="1" lang="ja-JP" altLang="en-US" dirty="0"/>
                        <a:t>（製品）</a:t>
                      </a:r>
                      <a:endParaRPr kumimoji="1"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89053"/>
                  </a:ext>
                </a:extLst>
              </a:tr>
              <a:tr h="8404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Price</a:t>
                      </a:r>
                      <a:r>
                        <a:rPr kumimoji="1" lang="ja-JP" altLang="en-US" dirty="0"/>
                        <a:t>（価格）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858486"/>
                  </a:ext>
                </a:extLst>
              </a:tr>
              <a:tr h="8404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Place</a:t>
                      </a:r>
                      <a:r>
                        <a:rPr kumimoji="1" lang="ja-JP" altLang="en-US" dirty="0"/>
                        <a:t>（流通）</a:t>
                      </a:r>
                      <a:endParaRPr kumimoji="1"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947386"/>
                  </a:ext>
                </a:extLst>
              </a:tr>
              <a:tr h="8404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Promotion</a:t>
                      </a:r>
                      <a:r>
                        <a:rPr kumimoji="1" lang="ja-JP" altLang="en-US" dirty="0"/>
                        <a:t>（販促）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420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87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58917C-5A2B-48ED-A949-7E32B3442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249" y="139290"/>
            <a:ext cx="10515600" cy="1001715"/>
          </a:xfrm>
        </p:spPr>
        <p:txBody>
          <a:bodyPr/>
          <a:lstStyle/>
          <a:p>
            <a:r>
              <a:rPr kumimoji="1" lang="ja-JP" altLang="en-US" dirty="0"/>
              <a:t>４</a:t>
            </a:r>
            <a:r>
              <a:rPr kumimoji="1" lang="en-US" altLang="ja-JP" dirty="0"/>
              <a:t>P</a:t>
            </a:r>
            <a:r>
              <a:rPr kumimoji="1" lang="ja-JP" altLang="en-US" dirty="0"/>
              <a:t>分析競合比較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391DFF66-448B-4489-AA24-EFE92F5520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099909"/>
              </p:ext>
            </p:extLst>
          </p:nvPr>
        </p:nvGraphicFramePr>
        <p:xfrm>
          <a:off x="838200" y="1266737"/>
          <a:ext cx="10780554" cy="3923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3258">
                  <a:extLst>
                    <a:ext uri="{9D8B030D-6E8A-4147-A177-3AD203B41FA5}">
                      <a16:colId xmlns:a16="http://schemas.microsoft.com/office/drawing/2014/main" val="3558394199"/>
                    </a:ext>
                  </a:extLst>
                </a:gridCol>
                <a:gridCol w="3108124">
                  <a:extLst>
                    <a:ext uri="{9D8B030D-6E8A-4147-A177-3AD203B41FA5}">
                      <a16:colId xmlns:a16="http://schemas.microsoft.com/office/drawing/2014/main" val="4012317224"/>
                    </a:ext>
                  </a:extLst>
                </a:gridCol>
                <a:gridCol w="895524">
                  <a:extLst>
                    <a:ext uri="{9D8B030D-6E8A-4147-A177-3AD203B41FA5}">
                      <a16:colId xmlns:a16="http://schemas.microsoft.com/office/drawing/2014/main" val="2257273399"/>
                    </a:ext>
                  </a:extLst>
                </a:gridCol>
                <a:gridCol w="3231859">
                  <a:extLst>
                    <a:ext uri="{9D8B030D-6E8A-4147-A177-3AD203B41FA5}">
                      <a16:colId xmlns:a16="http://schemas.microsoft.com/office/drawing/2014/main" val="606118337"/>
                    </a:ext>
                  </a:extLst>
                </a:gridCol>
                <a:gridCol w="771789">
                  <a:extLst>
                    <a:ext uri="{9D8B030D-6E8A-4147-A177-3AD203B41FA5}">
                      <a16:colId xmlns:a16="http://schemas.microsoft.com/office/drawing/2014/main" val="3413416134"/>
                    </a:ext>
                  </a:extLst>
                </a:gridCol>
              </a:tblGrid>
              <a:tr h="562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確認項目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自社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競合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958499"/>
                  </a:ext>
                </a:extLst>
              </a:tr>
              <a:tr h="8404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Product</a:t>
                      </a:r>
                      <a:r>
                        <a:rPr kumimoji="1" lang="ja-JP" altLang="en-US" dirty="0"/>
                        <a:t>（製品）</a:t>
                      </a:r>
                      <a:endParaRPr kumimoji="1"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89053"/>
                  </a:ext>
                </a:extLst>
              </a:tr>
              <a:tr h="8404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Price</a:t>
                      </a:r>
                      <a:r>
                        <a:rPr kumimoji="1" lang="ja-JP" altLang="en-US" dirty="0"/>
                        <a:t>（価格）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858486"/>
                  </a:ext>
                </a:extLst>
              </a:tr>
              <a:tr h="8404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Place</a:t>
                      </a:r>
                      <a:r>
                        <a:rPr kumimoji="1" lang="ja-JP" altLang="en-US" dirty="0"/>
                        <a:t>（流通）</a:t>
                      </a:r>
                      <a:endParaRPr kumimoji="1"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947386"/>
                  </a:ext>
                </a:extLst>
              </a:tr>
              <a:tr h="8404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Promotion</a:t>
                      </a:r>
                      <a:r>
                        <a:rPr kumimoji="1" lang="ja-JP" altLang="en-US" dirty="0"/>
                        <a:t>（販促）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420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317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68</Words>
  <Application>Microsoft Office PowerPoint</Application>
  <PresentationFormat>ワイド画面</PresentationFormat>
  <Paragraphs>28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３C・SWOT分析</vt:lpstr>
      <vt:lpstr>４P分析</vt:lpstr>
      <vt:lpstr>４P分析競合比較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プレゼン前提の確認シート</dc:title>
  <dc:creator>Sato, Ryosuke</dc:creator>
  <cp:lastModifiedBy>ryosuke.1992.0613@gmail.com</cp:lastModifiedBy>
  <cp:revision>13</cp:revision>
  <dcterms:created xsi:type="dcterms:W3CDTF">2020-07-26T03:54:08Z</dcterms:created>
  <dcterms:modified xsi:type="dcterms:W3CDTF">2021-02-22T12:00:12Z</dcterms:modified>
</cp:coreProperties>
</file>